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5"/>
  </p:notesMasterIdLst>
  <p:handoutMasterIdLst>
    <p:handoutMasterId r:id="rId26"/>
  </p:handoutMasterIdLst>
  <p:sldIdLst>
    <p:sldId id="256" r:id="rId5"/>
    <p:sldId id="261" r:id="rId6"/>
    <p:sldId id="257" r:id="rId7"/>
    <p:sldId id="271" r:id="rId8"/>
    <p:sldId id="272" r:id="rId9"/>
    <p:sldId id="273" r:id="rId10"/>
    <p:sldId id="274" r:id="rId11"/>
    <p:sldId id="275" r:id="rId12"/>
    <p:sldId id="276" r:id="rId13"/>
    <p:sldId id="277" r:id="rId14"/>
    <p:sldId id="279" r:id="rId15"/>
    <p:sldId id="281" r:id="rId16"/>
    <p:sldId id="282" r:id="rId17"/>
    <p:sldId id="283" r:id="rId18"/>
    <p:sldId id="287" r:id="rId19"/>
    <p:sldId id="284" r:id="rId20"/>
    <p:sldId id="285" r:id="rId21"/>
    <p:sldId id="286" r:id="rId22"/>
    <p:sldId id="290"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A32A0-0AAE-4C76-B3AC-145A75834A08}" v="182" dt="2021-07-21T07:36:44.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ganthe Ramya M K" userId="b2360553e625f9a1" providerId="LiveId" clId="{080A32A0-0AAE-4C76-B3AC-145A75834A08}"/>
    <pc:docChg chg="undo custSel addSld delSld modSld sldOrd">
      <pc:chgData name="Suganthe Ramya M K" userId="b2360553e625f9a1" providerId="LiveId" clId="{080A32A0-0AAE-4C76-B3AC-145A75834A08}" dt="2021-07-21T07:42:51.353" v="8533" actId="1076"/>
      <pc:docMkLst>
        <pc:docMk/>
      </pc:docMkLst>
      <pc:sldChg chg="delSp modSp mod">
        <pc:chgData name="Suganthe Ramya M K" userId="b2360553e625f9a1" providerId="LiveId" clId="{080A32A0-0AAE-4C76-B3AC-145A75834A08}" dt="2021-07-21T07:41:09.702" v="8524" actId="27636"/>
        <pc:sldMkLst>
          <pc:docMk/>
          <pc:sldMk cId="2309165863" sldId="257"/>
        </pc:sldMkLst>
        <pc:spChg chg="mod">
          <ac:chgData name="Suganthe Ramya M K" userId="b2360553e625f9a1" providerId="LiveId" clId="{080A32A0-0AAE-4C76-B3AC-145A75834A08}" dt="2021-07-21T07:41:09.702" v="8524" actId="27636"/>
          <ac:spMkLst>
            <pc:docMk/>
            <pc:sldMk cId="2309165863" sldId="257"/>
            <ac:spMk id="5" creationId="{00000000-0000-0000-0000-000000000000}"/>
          </ac:spMkLst>
        </pc:spChg>
        <pc:grpChg chg="del">
          <ac:chgData name="Suganthe Ramya M K" userId="b2360553e625f9a1" providerId="LiveId" clId="{080A32A0-0AAE-4C76-B3AC-145A75834A08}" dt="2021-07-19T16:56:46.952" v="394" actId="478"/>
          <ac:grpSpMkLst>
            <pc:docMk/>
            <pc:sldMk cId="2309165863" sldId="257"/>
            <ac:grpSpMk id="16" creationId="{00000000-0000-0000-0000-000000000000}"/>
          </ac:grpSpMkLst>
        </pc:grpChg>
      </pc:sldChg>
      <pc:sldChg chg="modSp mod">
        <pc:chgData name="Suganthe Ramya M K" userId="b2360553e625f9a1" providerId="LiveId" clId="{080A32A0-0AAE-4C76-B3AC-145A75834A08}" dt="2021-07-21T06:57:08.689" v="8429" actId="6549"/>
        <pc:sldMkLst>
          <pc:docMk/>
          <pc:sldMk cId="3626630362" sldId="261"/>
        </pc:sldMkLst>
        <pc:spChg chg="mod">
          <ac:chgData name="Suganthe Ramya M K" userId="b2360553e625f9a1" providerId="LiveId" clId="{080A32A0-0AAE-4C76-B3AC-145A75834A08}" dt="2021-07-21T06:57:08.689" v="8429" actId="6549"/>
          <ac:spMkLst>
            <pc:docMk/>
            <pc:sldMk cId="3626630362" sldId="261"/>
            <ac:spMk id="5" creationId="{00000000-0000-0000-0000-000000000000}"/>
          </ac:spMkLst>
        </pc:spChg>
      </pc:sldChg>
      <pc:sldChg chg="del">
        <pc:chgData name="Suganthe Ramya M K" userId="b2360553e625f9a1" providerId="LiveId" clId="{080A32A0-0AAE-4C76-B3AC-145A75834A08}" dt="2021-07-20T06:21:20.778" v="874" actId="2696"/>
        <pc:sldMkLst>
          <pc:docMk/>
          <pc:sldMk cId="3536249203" sldId="270"/>
        </pc:sldMkLst>
      </pc:sldChg>
      <pc:sldChg chg="addSp delSp modSp new mod">
        <pc:chgData name="Suganthe Ramya M K" userId="b2360553e625f9a1" providerId="LiveId" clId="{080A32A0-0AAE-4C76-B3AC-145A75834A08}" dt="2021-07-21T07:37:05.448" v="8506" actId="478"/>
        <pc:sldMkLst>
          <pc:docMk/>
          <pc:sldMk cId="694814348" sldId="271"/>
        </pc:sldMkLst>
        <pc:spChg chg="add mod">
          <ac:chgData name="Suganthe Ramya M K" userId="b2360553e625f9a1" providerId="LiveId" clId="{080A32A0-0AAE-4C76-B3AC-145A75834A08}" dt="2021-07-20T06:38:50" v="1358" actId="1076"/>
          <ac:spMkLst>
            <pc:docMk/>
            <pc:sldMk cId="694814348" sldId="271"/>
            <ac:spMk id="6" creationId="{2295BA59-479F-43C2-BD26-498CEE332A51}"/>
          </ac:spMkLst>
        </pc:spChg>
        <pc:spChg chg="add mod">
          <ac:chgData name="Suganthe Ramya M K" userId="b2360553e625f9a1" providerId="LiveId" clId="{080A32A0-0AAE-4C76-B3AC-145A75834A08}" dt="2021-07-20T06:58:13.709" v="1536" actId="207"/>
          <ac:spMkLst>
            <pc:docMk/>
            <pc:sldMk cId="694814348" sldId="271"/>
            <ac:spMk id="8" creationId="{A22B29A3-D06B-47FF-9608-6AF68FD5142A}"/>
          </ac:spMkLst>
        </pc:spChg>
        <pc:graphicFrameChg chg="mod">
          <ac:chgData name="Suganthe Ramya M K" userId="b2360553e625f9a1" providerId="LiveId" clId="{080A32A0-0AAE-4C76-B3AC-145A75834A08}" dt="2021-07-21T07:09:11.723" v="8436" actId="1076"/>
          <ac:graphicFrameMkLst>
            <pc:docMk/>
            <pc:sldMk cId="694814348" sldId="271"/>
            <ac:graphicFrameMk id="9" creationId="{9517781E-C52E-4EEC-9DAD-6B14C813DC89}"/>
          </ac:graphicFrameMkLst>
        </pc:graphicFrameChg>
        <pc:graphicFrameChg chg="del mod">
          <ac:chgData name="Suganthe Ramya M K" userId="b2360553e625f9a1" providerId="LiveId" clId="{080A32A0-0AAE-4C76-B3AC-145A75834A08}" dt="2021-07-21T07:10:28.016" v="8442" actId="478"/>
          <ac:graphicFrameMkLst>
            <pc:docMk/>
            <pc:sldMk cId="694814348" sldId="271"/>
            <ac:graphicFrameMk id="11" creationId="{AB5C6215-7037-4DF6-AB69-C964B6FB53BF}"/>
          </ac:graphicFrameMkLst>
        </pc:graphicFrameChg>
        <pc:graphicFrameChg chg="del">
          <ac:chgData name="Suganthe Ramya M K" userId="b2360553e625f9a1" providerId="LiveId" clId="{080A32A0-0AAE-4C76-B3AC-145A75834A08}" dt="2021-07-21T07:37:05.448" v="8506" actId="478"/>
          <ac:graphicFrameMkLst>
            <pc:docMk/>
            <pc:sldMk cId="694814348" sldId="271"/>
            <ac:graphicFrameMk id="13" creationId="{4A3C98F2-42BD-4713-97EB-AC9C46C88F5E}"/>
          </ac:graphicFrameMkLst>
        </pc:graphicFrameChg>
        <pc:graphicFrameChg chg="mod">
          <ac:chgData name="Suganthe Ramya M K" userId="b2360553e625f9a1" providerId="LiveId" clId="{080A32A0-0AAE-4C76-B3AC-145A75834A08}" dt="2021-07-21T07:11:26.543" v="8453" actId="1038"/>
          <ac:graphicFrameMkLst>
            <pc:docMk/>
            <pc:sldMk cId="694814348" sldId="271"/>
            <ac:graphicFrameMk id="14" creationId="{B73A1A20-D421-4235-A4EA-08626C04BA4B}"/>
          </ac:graphicFrameMkLst>
        </pc:graphicFrameChg>
        <pc:graphicFrameChg chg="add del mod">
          <ac:chgData name="Suganthe Ramya M K" userId="b2360553e625f9a1" providerId="LiveId" clId="{080A32A0-0AAE-4C76-B3AC-145A75834A08}" dt="2021-07-21T07:10:14.783" v="8437" actId="478"/>
          <ac:graphicFrameMkLst>
            <pc:docMk/>
            <pc:sldMk cId="694814348" sldId="271"/>
            <ac:graphicFrameMk id="17" creationId="{9F8D6A7D-1E93-4D9B-B411-0BEB00BF08A6}"/>
          </ac:graphicFrameMkLst>
        </pc:graphicFrameChg>
        <pc:graphicFrameChg chg="add mod">
          <ac:chgData name="Suganthe Ramya M K" userId="b2360553e625f9a1" providerId="LiveId" clId="{080A32A0-0AAE-4C76-B3AC-145A75834A08}" dt="2021-07-21T07:11:31.754" v="8456" actId="1036"/>
          <ac:graphicFrameMkLst>
            <pc:docMk/>
            <pc:sldMk cId="694814348" sldId="271"/>
            <ac:graphicFrameMk id="18" creationId="{171EEA45-2F55-4E90-8C3A-2D92D2A95412}"/>
          </ac:graphicFrameMkLst>
        </pc:graphicFrameChg>
        <pc:picChg chg="add mod">
          <ac:chgData name="Suganthe Ramya M K" userId="b2360553e625f9a1" providerId="LiveId" clId="{080A32A0-0AAE-4C76-B3AC-145A75834A08}" dt="2021-07-20T06:58:24.413" v="1538" actId="1076"/>
          <ac:picMkLst>
            <pc:docMk/>
            <pc:sldMk cId="694814348" sldId="271"/>
            <ac:picMk id="2" creationId="{28BF2456-410A-4CD7-A187-5A163889F06A}"/>
          </ac:picMkLst>
        </pc:picChg>
        <pc:picChg chg="add mod">
          <ac:chgData name="Suganthe Ramya M K" userId="b2360553e625f9a1" providerId="LiveId" clId="{080A32A0-0AAE-4C76-B3AC-145A75834A08}" dt="2021-07-20T06:58:34.186" v="1540" actId="14100"/>
          <ac:picMkLst>
            <pc:docMk/>
            <pc:sldMk cId="694814348" sldId="271"/>
            <ac:picMk id="3" creationId="{8B17F857-D83A-4DFC-9A01-7AF18A2CFEB7}"/>
          </ac:picMkLst>
        </pc:picChg>
        <pc:picChg chg="add del mod">
          <ac:chgData name="Suganthe Ramya M K" userId="b2360553e625f9a1" providerId="LiveId" clId="{080A32A0-0AAE-4C76-B3AC-145A75834A08}" dt="2021-07-21T07:09:02.089" v="8435" actId="478"/>
          <ac:picMkLst>
            <pc:docMk/>
            <pc:sldMk cId="694814348" sldId="271"/>
            <ac:picMk id="4" creationId="{3ED69920-F9DA-465C-9923-94D802F42222}"/>
          </ac:picMkLst>
        </pc:picChg>
        <pc:picChg chg="add del mod">
          <ac:chgData name="Suganthe Ramya M K" userId="b2360553e625f9a1" providerId="LiveId" clId="{080A32A0-0AAE-4C76-B3AC-145A75834A08}" dt="2021-07-21T07:11:16.978" v="8449" actId="478"/>
          <ac:picMkLst>
            <pc:docMk/>
            <pc:sldMk cId="694814348" sldId="271"/>
            <ac:picMk id="5" creationId="{25CFC4C2-45CF-4D88-B559-386D14408A88}"/>
          </ac:picMkLst>
        </pc:picChg>
        <pc:picChg chg="add mod">
          <ac:chgData name="Suganthe Ramya M K" userId="b2360553e625f9a1" providerId="LiveId" clId="{080A32A0-0AAE-4C76-B3AC-145A75834A08}" dt="2021-07-20T06:58:20.273" v="1537" actId="1076"/>
          <ac:picMkLst>
            <pc:docMk/>
            <pc:sldMk cId="694814348" sldId="271"/>
            <ac:picMk id="7" creationId="{A5A55928-2144-4A65-AD1D-B6842E536724}"/>
          </ac:picMkLst>
        </pc:picChg>
        <pc:cxnChg chg="add mod">
          <ac:chgData name="Suganthe Ramya M K" userId="b2360553e625f9a1" providerId="LiveId" clId="{080A32A0-0AAE-4C76-B3AC-145A75834A08}" dt="2021-07-20T07:32:05.642" v="2004" actId="1582"/>
          <ac:cxnSpMkLst>
            <pc:docMk/>
            <pc:sldMk cId="694814348" sldId="271"/>
            <ac:cxnSpMk id="10" creationId="{AFF4F336-77B0-43DB-BE46-72D6ACD814C8}"/>
          </ac:cxnSpMkLst>
        </pc:cxnChg>
        <pc:cxnChg chg="add mod">
          <ac:chgData name="Suganthe Ramya M K" userId="b2360553e625f9a1" providerId="LiveId" clId="{080A32A0-0AAE-4C76-B3AC-145A75834A08}" dt="2021-07-20T07:31:53.881" v="2002" actId="1582"/>
          <ac:cxnSpMkLst>
            <pc:docMk/>
            <pc:sldMk cId="694814348" sldId="271"/>
            <ac:cxnSpMk id="12" creationId="{6FDC3370-1D5A-445F-B5C9-4E5C9D60BB4C}"/>
          </ac:cxnSpMkLst>
        </pc:cxnChg>
        <pc:cxnChg chg="add">
          <ac:chgData name="Suganthe Ramya M K" userId="b2360553e625f9a1" providerId="LiveId" clId="{080A32A0-0AAE-4C76-B3AC-145A75834A08}" dt="2021-07-20T07:31:25.575" v="1999" actId="11529"/>
          <ac:cxnSpMkLst>
            <pc:docMk/>
            <pc:sldMk cId="694814348" sldId="271"/>
            <ac:cxnSpMk id="16" creationId="{4010F646-E79C-451C-BB13-0705BD24A6C3}"/>
          </ac:cxnSpMkLst>
        </pc:cxnChg>
      </pc:sldChg>
      <pc:sldChg chg="addSp delSp modSp add del mod">
        <pc:chgData name="Suganthe Ramya M K" userId="b2360553e625f9a1" providerId="LiveId" clId="{080A32A0-0AAE-4C76-B3AC-145A75834A08}" dt="2021-07-20T06:20:48.633" v="872" actId="2696"/>
        <pc:sldMkLst>
          <pc:docMk/>
          <pc:sldMk cId="1169664065" sldId="271"/>
        </pc:sldMkLst>
        <pc:spChg chg="del mod">
          <ac:chgData name="Suganthe Ramya M K" userId="b2360553e625f9a1" providerId="LiveId" clId="{080A32A0-0AAE-4C76-B3AC-145A75834A08}" dt="2021-07-20T06:20:14.803" v="869"/>
          <ac:spMkLst>
            <pc:docMk/>
            <pc:sldMk cId="1169664065" sldId="271"/>
            <ac:spMk id="5" creationId="{00000000-0000-0000-0000-000000000000}"/>
          </ac:spMkLst>
        </pc:spChg>
        <pc:picChg chg="add mod">
          <ac:chgData name="Suganthe Ramya M K" userId="b2360553e625f9a1" providerId="LiveId" clId="{080A32A0-0AAE-4C76-B3AC-145A75834A08}" dt="2021-07-20T06:20:21.414" v="871" actId="1076"/>
          <ac:picMkLst>
            <pc:docMk/>
            <pc:sldMk cId="1169664065" sldId="271"/>
            <ac:picMk id="2" creationId="{6AA001EC-C66B-4080-B505-9F015F87B59B}"/>
          </ac:picMkLst>
        </pc:picChg>
      </pc:sldChg>
      <pc:sldChg chg="addSp delSp modSp new mod">
        <pc:chgData name="Suganthe Ramya M K" userId="b2360553e625f9a1" providerId="LiveId" clId="{080A32A0-0AAE-4C76-B3AC-145A75834A08}" dt="2021-07-21T07:12:58.857" v="8468" actId="1036"/>
        <pc:sldMkLst>
          <pc:docMk/>
          <pc:sldMk cId="3581217047" sldId="272"/>
        </pc:sldMkLst>
        <pc:spChg chg="mod">
          <ac:chgData name="Suganthe Ramya M K" userId="b2360553e625f9a1" providerId="LiveId" clId="{080A32A0-0AAE-4C76-B3AC-145A75834A08}" dt="2021-07-20T07:26:59.964" v="1903" actId="6549"/>
          <ac:spMkLst>
            <pc:docMk/>
            <pc:sldMk cId="3581217047" sldId="272"/>
            <ac:spMk id="2" creationId="{C5F7FD4F-FE92-4AC2-88A1-6BEC3BE9D96B}"/>
          </ac:spMkLst>
        </pc:spChg>
        <pc:spChg chg="add mod">
          <ac:chgData name="Suganthe Ramya M K" userId="b2360553e625f9a1" providerId="LiveId" clId="{080A32A0-0AAE-4C76-B3AC-145A75834A08}" dt="2021-07-20T07:41:29.259" v="2220" actId="14100"/>
          <ac:spMkLst>
            <pc:docMk/>
            <pc:sldMk cId="3581217047" sldId="272"/>
            <ac:spMk id="6" creationId="{92D18484-6717-42C0-8E7A-7B81F13C662A}"/>
          </ac:spMkLst>
        </pc:spChg>
        <pc:spChg chg="add mod">
          <ac:chgData name="Suganthe Ramya M K" userId="b2360553e625f9a1" providerId="LiveId" clId="{080A32A0-0AAE-4C76-B3AC-145A75834A08}" dt="2021-07-20T07:23:05.063" v="1831" actId="1582"/>
          <ac:spMkLst>
            <pc:docMk/>
            <pc:sldMk cId="3581217047" sldId="272"/>
            <ac:spMk id="7" creationId="{B6C574B9-FA8F-4723-94E1-8F94D86031C1}"/>
          </ac:spMkLst>
        </pc:spChg>
        <pc:spChg chg="add mod">
          <ac:chgData name="Suganthe Ramya M K" userId="b2360553e625f9a1" providerId="LiveId" clId="{080A32A0-0AAE-4C76-B3AC-145A75834A08}" dt="2021-07-20T07:24:03.426" v="1857" actId="14100"/>
          <ac:spMkLst>
            <pc:docMk/>
            <pc:sldMk cId="3581217047" sldId="272"/>
            <ac:spMk id="8" creationId="{C2BFB51E-45B5-43C7-8FB7-AD92150E82FE}"/>
          </ac:spMkLst>
        </pc:spChg>
        <pc:spChg chg="add del mod">
          <ac:chgData name="Suganthe Ramya M K" userId="b2360553e625f9a1" providerId="LiveId" clId="{080A32A0-0AAE-4C76-B3AC-145A75834A08}" dt="2021-07-20T07:24:14.257" v="1859" actId="478"/>
          <ac:spMkLst>
            <pc:docMk/>
            <pc:sldMk cId="3581217047" sldId="272"/>
            <ac:spMk id="9" creationId="{0B61665D-891F-44C3-B3FE-E10D4B56D4B0}"/>
          </ac:spMkLst>
        </pc:spChg>
        <pc:spChg chg="add mod">
          <ac:chgData name="Suganthe Ramya M K" userId="b2360553e625f9a1" providerId="LiveId" clId="{080A32A0-0AAE-4C76-B3AC-145A75834A08}" dt="2021-07-20T13:09:12.423" v="2864" actId="255"/>
          <ac:spMkLst>
            <pc:docMk/>
            <pc:sldMk cId="3581217047" sldId="272"/>
            <ac:spMk id="10" creationId="{E57FDB11-9908-4DBF-88FC-6F39F581C66F}"/>
          </ac:spMkLst>
        </pc:spChg>
        <pc:graphicFrameChg chg="mod">
          <ac:chgData name="Suganthe Ramya M K" userId="b2360553e625f9a1" providerId="LiveId" clId="{080A32A0-0AAE-4C76-B3AC-145A75834A08}" dt="2021-07-21T07:12:58.857" v="8468" actId="1036"/>
          <ac:graphicFrameMkLst>
            <pc:docMk/>
            <pc:sldMk cId="3581217047" sldId="272"/>
            <ac:graphicFrameMk id="5" creationId="{EA0046D7-EF05-48E7-B9A7-6E5C091BA460}"/>
          </ac:graphicFrameMkLst>
        </pc:graphicFrameChg>
        <pc:picChg chg="add mod">
          <ac:chgData name="Suganthe Ramya M K" userId="b2360553e625f9a1" providerId="LiveId" clId="{080A32A0-0AAE-4C76-B3AC-145A75834A08}" dt="2021-07-20T07:20:10.395" v="1789" actId="14100"/>
          <ac:picMkLst>
            <pc:docMk/>
            <pc:sldMk cId="3581217047" sldId="272"/>
            <ac:picMk id="3" creationId="{C25B2C0D-89E7-464E-BBD2-03E0ACC931C5}"/>
          </ac:picMkLst>
        </pc:picChg>
        <pc:picChg chg="add del mod">
          <ac:chgData name="Suganthe Ramya M K" userId="b2360553e625f9a1" providerId="LiveId" clId="{080A32A0-0AAE-4C76-B3AC-145A75834A08}" dt="2021-07-21T07:12:34.970" v="8457" actId="478"/>
          <ac:picMkLst>
            <pc:docMk/>
            <pc:sldMk cId="3581217047" sldId="272"/>
            <ac:picMk id="4" creationId="{510A31B7-03A2-4124-98D6-DAAB8C89A5F6}"/>
          </ac:picMkLst>
        </pc:picChg>
        <pc:picChg chg="add del mod">
          <ac:chgData name="Suganthe Ramya M K" userId="b2360553e625f9a1" providerId="LiveId" clId="{080A32A0-0AAE-4C76-B3AC-145A75834A08}" dt="2021-07-20T13:04:39.340" v="2765" actId="478"/>
          <ac:picMkLst>
            <pc:docMk/>
            <pc:sldMk cId="3581217047" sldId="272"/>
            <ac:picMk id="5" creationId="{0B03BE6F-4F48-42D5-8AEA-6EBE012CFB97}"/>
          </ac:picMkLst>
        </pc:picChg>
        <pc:picChg chg="add del">
          <ac:chgData name="Suganthe Ramya M K" userId="b2360553e625f9a1" providerId="LiveId" clId="{080A32A0-0AAE-4C76-B3AC-145A75834A08}" dt="2021-07-20T13:05:30.691" v="2767" actId="478"/>
          <ac:picMkLst>
            <pc:docMk/>
            <pc:sldMk cId="3581217047" sldId="272"/>
            <ac:picMk id="12" creationId="{A373912D-305A-478E-9386-7D8DB3AC9910}"/>
          </ac:picMkLst>
        </pc:picChg>
        <pc:picChg chg="add del mod">
          <ac:chgData name="Suganthe Ramya M K" userId="b2360553e625f9a1" providerId="LiveId" clId="{080A32A0-0AAE-4C76-B3AC-145A75834A08}" dt="2021-07-20T16:36:30.557" v="3504" actId="478"/>
          <ac:picMkLst>
            <pc:docMk/>
            <pc:sldMk cId="3581217047" sldId="272"/>
            <ac:picMk id="14" creationId="{B15DA138-2E75-4DE3-8B19-872F84081767}"/>
          </ac:picMkLst>
        </pc:picChg>
        <pc:picChg chg="add mod">
          <ac:chgData name="Suganthe Ramya M K" userId="b2360553e625f9a1" providerId="LiveId" clId="{080A32A0-0AAE-4C76-B3AC-145A75834A08}" dt="2021-07-20T16:36:59.618" v="3509" actId="14100"/>
          <ac:picMkLst>
            <pc:docMk/>
            <pc:sldMk cId="3581217047" sldId="272"/>
            <ac:picMk id="15" creationId="{6635FBDC-45CF-4B0B-B10B-9DA60D911BD4}"/>
          </ac:picMkLst>
        </pc:picChg>
      </pc:sldChg>
      <pc:sldChg chg="addSp delSp modSp add mod">
        <pc:chgData name="Suganthe Ramya M K" userId="b2360553e625f9a1" providerId="LiveId" clId="{080A32A0-0AAE-4C76-B3AC-145A75834A08}" dt="2021-07-20T16:38:54.562" v="3517" actId="14100"/>
        <pc:sldMkLst>
          <pc:docMk/>
          <pc:sldMk cId="1247078136" sldId="273"/>
        </pc:sldMkLst>
        <pc:spChg chg="mod">
          <ac:chgData name="Suganthe Ramya M K" userId="b2360553e625f9a1" providerId="LiveId" clId="{080A32A0-0AAE-4C76-B3AC-145A75834A08}" dt="2021-07-20T07:32:42.437" v="2018" actId="20577"/>
          <ac:spMkLst>
            <pc:docMk/>
            <pc:sldMk cId="1247078136" sldId="273"/>
            <ac:spMk id="2" creationId="{C5F7FD4F-FE92-4AC2-88A1-6BEC3BE9D96B}"/>
          </ac:spMkLst>
        </pc:spChg>
        <pc:spChg chg="mod">
          <ac:chgData name="Suganthe Ramya M K" userId="b2360553e625f9a1" providerId="LiveId" clId="{080A32A0-0AAE-4C76-B3AC-145A75834A08}" dt="2021-07-20T07:46:16.252" v="2379" actId="948"/>
          <ac:spMkLst>
            <pc:docMk/>
            <pc:sldMk cId="1247078136" sldId="273"/>
            <ac:spMk id="6" creationId="{92D18484-6717-42C0-8E7A-7B81F13C662A}"/>
          </ac:spMkLst>
        </pc:spChg>
        <pc:spChg chg="mod">
          <ac:chgData name="Suganthe Ramya M K" userId="b2360553e625f9a1" providerId="LiveId" clId="{080A32A0-0AAE-4C76-B3AC-145A75834A08}" dt="2021-07-20T07:39:39.207" v="2211" actId="14100"/>
          <ac:spMkLst>
            <pc:docMk/>
            <pc:sldMk cId="1247078136" sldId="273"/>
            <ac:spMk id="7" creationId="{B6C574B9-FA8F-4723-94E1-8F94D86031C1}"/>
          </ac:spMkLst>
        </pc:spChg>
        <pc:spChg chg="mod">
          <ac:chgData name="Suganthe Ramya M K" userId="b2360553e625f9a1" providerId="LiveId" clId="{080A32A0-0AAE-4C76-B3AC-145A75834A08}" dt="2021-07-20T07:53:22.047" v="2692" actId="255"/>
          <ac:spMkLst>
            <pc:docMk/>
            <pc:sldMk cId="1247078136" sldId="273"/>
            <ac:spMk id="8" creationId="{C2BFB51E-45B5-43C7-8FB7-AD92150E82FE}"/>
          </ac:spMkLst>
        </pc:spChg>
        <pc:spChg chg="mod">
          <ac:chgData name="Suganthe Ramya M K" userId="b2360553e625f9a1" providerId="LiveId" clId="{080A32A0-0AAE-4C76-B3AC-145A75834A08}" dt="2021-07-20T07:52:36.228" v="2655" actId="5793"/>
          <ac:spMkLst>
            <pc:docMk/>
            <pc:sldMk cId="1247078136" sldId="273"/>
            <ac:spMk id="10" creationId="{E57FDB11-9908-4DBF-88FC-6F39F581C66F}"/>
          </ac:spMkLst>
        </pc:spChg>
        <pc:picChg chg="del">
          <ac:chgData name="Suganthe Ramya M K" userId="b2360553e625f9a1" providerId="LiveId" clId="{080A32A0-0AAE-4C76-B3AC-145A75834A08}" dt="2021-07-20T07:32:55.548" v="2019" actId="478"/>
          <ac:picMkLst>
            <pc:docMk/>
            <pc:sldMk cId="1247078136" sldId="273"/>
            <ac:picMk id="3" creationId="{C25B2C0D-89E7-464E-BBD2-03E0ACC931C5}"/>
          </ac:picMkLst>
        </pc:picChg>
        <pc:picChg chg="del">
          <ac:chgData name="Suganthe Ramya M K" userId="b2360553e625f9a1" providerId="LiveId" clId="{080A32A0-0AAE-4C76-B3AC-145A75834A08}" dt="2021-07-20T07:33:06.545" v="2024" actId="478"/>
          <ac:picMkLst>
            <pc:docMk/>
            <pc:sldMk cId="1247078136" sldId="273"/>
            <ac:picMk id="4" creationId="{510A31B7-03A2-4124-98D6-DAAB8C89A5F6}"/>
          </ac:picMkLst>
        </pc:picChg>
        <pc:picChg chg="del mod">
          <ac:chgData name="Suganthe Ramya M K" userId="b2360553e625f9a1" providerId="LiveId" clId="{080A32A0-0AAE-4C76-B3AC-145A75834A08}" dt="2021-07-20T07:34:00.940" v="2051" actId="478"/>
          <ac:picMkLst>
            <pc:docMk/>
            <pc:sldMk cId="1247078136" sldId="273"/>
            <ac:picMk id="5" creationId="{0B03BE6F-4F48-42D5-8AEA-6EBE012CFB97}"/>
          </ac:picMkLst>
        </pc:picChg>
        <pc:picChg chg="add del mod">
          <ac:chgData name="Suganthe Ramya M K" userId="b2360553e625f9a1" providerId="LiveId" clId="{080A32A0-0AAE-4C76-B3AC-145A75834A08}" dt="2021-07-20T16:38:34.108" v="3510" actId="478"/>
          <ac:picMkLst>
            <pc:docMk/>
            <pc:sldMk cId="1247078136" sldId="273"/>
            <ac:picMk id="11" creationId="{DA8FFBF7-8FB3-4305-8091-A912792CB00F}"/>
          </ac:picMkLst>
        </pc:picChg>
        <pc:picChg chg="add mod">
          <ac:chgData name="Suganthe Ramya M K" userId="b2360553e625f9a1" providerId="LiveId" clId="{080A32A0-0AAE-4C76-B3AC-145A75834A08}" dt="2021-07-20T07:42:44.697" v="2230" actId="14100"/>
          <ac:picMkLst>
            <pc:docMk/>
            <pc:sldMk cId="1247078136" sldId="273"/>
            <ac:picMk id="13" creationId="{5F9C95FD-8A89-4CAF-B2EA-A79753179314}"/>
          </ac:picMkLst>
        </pc:picChg>
        <pc:picChg chg="add mod">
          <ac:chgData name="Suganthe Ramya M K" userId="b2360553e625f9a1" providerId="LiveId" clId="{080A32A0-0AAE-4C76-B3AC-145A75834A08}" dt="2021-07-20T16:38:54.562" v="3517" actId="14100"/>
          <ac:picMkLst>
            <pc:docMk/>
            <pc:sldMk cId="1247078136" sldId="273"/>
            <ac:picMk id="15" creationId="{250AAF12-9435-449B-93FD-BC3DF3F88D7B}"/>
          </ac:picMkLst>
        </pc:picChg>
      </pc:sldChg>
      <pc:sldChg chg="addSp delSp modSp add mod">
        <pc:chgData name="Suganthe Ramya M K" userId="b2360553e625f9a1" providerId="LiveId" clId="{080A32A0-0AAE-4C76-B3AC-145A75834A08}" dt="2021-07-20T17:28:51.692" v="4812" actId="14100"/>
        <pc:sldMkLst>
          <pc:docMk/>
          <pc:sldMk cId="554913806" sldId="274"/>
        </pc:sldMkLst>
        <pc:spChg chg="mod">
          <ac:chgData name="Suganthe Ramya M K" userId="b2360553e625f9a1" providerId="LiveId" clId="{080A32A0-0AAE-4C76-B3AC-145A75834A08}" dt="2021-07-20T12:26:29.330" v="2720" actId="20577"/>
          <ac:spMkLst>
            <pc:docMk/>
            <pc:sldMk cId="554913806" sldId="274"/>
            <ac:spMk id="2" creationId="{C5F7FD4F-FE92-4AC2-88A1-6BEC3BE9D96B}"/>
          </ac:spMkLst>
        </pc:spChg>
        <pc:spChg chg="mod">
          <ac:chgData name="Suganthe Ramya M K" userId="b2360553e625f9a1" providerId="LiveId" clId="{080A32A0-0AAE-4C76-B3AC-145A75834A08}" dt="2021-07-20T13:16:08.540" v="3291" actId="1076"/>
          <ac:spMkLst>
            <pc:docMk/>
            <pc:sldMk cId="554913806" sldId="274"/>
            <ac:spMk id="6" creationId="{92D18484-6717-42C0-8E7A-7B81F13C662A}"/>
          </ac:spMkLst>
        </pc:spChg>
        <pc:spChg chg="mod">
          <ac:chgData name="Suganthe Ramya M K" userId="b2360553e625f9a1" providerId="LiveId" clId="{080A32A0-0AAE-4C76-B3AC-145A75834A08}" dt="2021-07-20T12:30:54.620" v="2763" actId="20577"/>
          <ac:spMkLst>
            <pc:docMk/>
            <pc:sldMk cId="554913806" sldId="274"/>
            <ac:spMk id="7" creationId="{B6C574B9-FA8F-4723-94E1-8F94D86031C1}"/>
          </ac:spMkLst>
        </pc:spChg>
        <pc:spChg chg="del">
          <ac:chgData name="Suganthe Ramya M K" userId="b2360553e625f9a1" providerId="LiveId" clId="{080A32A0-0AAE-4C76-B3AC-145A75834A08}" dt="2021-07-20T12:28:15.492" v="2736" actId="478"/>
          <ac:spMkLst>
            <pc:docMk/>
            <pc:sldMk cId="554913806" sldId="274"/>
            <ac:spMk id="8" creationId="{C2BFB51E-45B5-43C7-8FB7-AD92150E82FE}"/>
          </ac:spMkLst>
        </pc:spChg>
        <pc:spChg chg="del">
          <ac:chgData name="Suganthe Ramya M K" userId="b2360553e625f9a1" providerId="LiveId" clId="{080A32A0-0AAE-4C76-B3AC-145A75834A08}" dt="2021-07-20T12:28:18.774" v="2737" actId="478"/>
          <ac:spMkLst>
            <pc:docMk/>
            <pc:sldMk cId="554913806" sldId="274"/>
            <ac:spMk id="10" creationId="{E57FDB11-9908-4DBF-88FC-6F39F581C66F}"/>
          </ac:spMkLst>
        </pc:spChg>
        <pc:graphicFrameChg chg="add del mod modGraphic">
          <ac:chgData name="Suganthe Ramya M K" userId="b2360553e625f9a1" providerId="LiveId" clId="{080A32A0-0AAE-4C76-B3AC-145A75834A08}" dt="2021-07-20T12:25:57.332" v="2698" actId="478"/>
          <ac:graphicFrameMkLst>
            <pc:docMk/>
            <pc:sldMk cId="554913806" sldId="274"/>
            <ac:graphicFrameMk id="3" creationId="{618E0C0A-CA07-4A56-B69F-866EC4367DFB}"/>
          </ac:graphicFrameMkLst>
        </pc:graphicFrameChg>
        <pc:picChg chg="add del mod">
          <ac:chgData name="Suganthe Ramya M K" userId="b2360553e625f9a1" providerId="LiveId" clId="{080A32A0-0AAE-4C76-B3AC-145A75834A08}" dt="2021-07-20T16:39:16.150" v="3518" actId="478"/>
          <ac:picMkLst>
            <pc:docMk/>
            <pc:sldMk cId="554913806" sldId="274"/>
            <ac:picMk id="5" creationId="{9363A78E-DFDC-415E-B020-D742BCD61FD6}"/>
          </ac:picMkLst>
        </pc:picChg>
        <pc:picChg chg="add mod ord">
          <ac:chgData name="Suganthe Ramya M K" userId="b2360553e625f9a1" providerId="LiveId" clId="{080A32A0-0AAE-4C76-B3AC-145A75834A08}" dt="2021-07-20T16:40:26.937" v="3538" actId="14100"/>
          <ac:picMkLst>
            <pc:docMk/>
            <pc:sldMk cId="554913806" sldId="274"/>
            <ac:picMk id="9" creationId="{8D2C7CBB-DBF5-4C2E-89F1-2D53630B5532}"/>
          </ac:picMkLst>
        </pc:picChg>
        <pc:picChg chg="del">
          <ac:chgData name="Suganthe Ramya M K" userId="b2360553e625f9a1" providerId="LiveId" clId="{080A32A0-0AAE-4C76-B3AC-145A75834A08}" dt="2021-07-20T12:25:27.650" v="2693" actId="478"/>
          <ac:picMkLst>
            <pc:docMk/>
            <pc:sldMk cId="554913806" sldId="274"/>
            <ac:picMk id="11" creationId="{DA8FFBF7-8FB3-4305-8091-A912792CB00F}"/>
          </ac:picMkLst>
        </pc:picChg>
        <pc:picChg chg="del">
          <ac:chgData name="Suganthe Ramya M K" userId="b2360553e625f9a1" providerId="LiveId" clId="{080A32A0-0AAE-4C76-B3AC-145A75834A08}" dt="2021-07-20T12:27:15.361" v="2725" actId="478"/>
          <ac:picMkLst>
            <pc:docMk/>
            <pc:sldMk cId="554913806" sldId="274"/>
            <ac:picMk id="13" creationId="{5F9C95FD-8A89-4CAF-B2EA-A79753179314}"/>
          </ac:picMkLst>
        </pc:picChg>
        <pc:picChg chg="add del mod">
          <ac:chgData name="Suganthe Ramya M K" userId="b2360553e625f9a1" providerId="LiveId" clId="{080A32A0-0AAE-4C76-B3AC-145A75834A08}" dt="2021-07-20T16:41:20.282" v="3545" actId="478"/>
          <ac:picMkLst>
            <pc:docMk/>
            <pc:sldMk cId="554913806" sldId="274"/>
            <ac:picMk id="14" creationId="{4116BA89-FEAF-4877-955F-433EA11D51A9}"/>
          </ac:picMkLst>
        </pc:picChg>
        <pc:picChg chg="add del mod">
          <ac:chgData name="Suganthe Ramya M K" userId="b2360553e625f9a1" providerId="LiveId" clId="{080A32A0-0AAE-4C76-B3AC-145A75834A08}" dt="2021-07-20T16:40:52.713" v="3539" actId="478"/>
          <ac:picMkLst>
            <pc:docMk/>
            <pc:sldMk cId="554913806" sldId="274"/>
            <ac:picMk id="15" creationId="{66BD80B5-9537-43AC-9CBF-30C53DDBB7E6}"/>
          </ac:picMkLst>
        </pc:picChg>
        <pc:picChg chg="add mod ord">
          <ac:chgData name="Suganthe Ramya M K" userId="b2360553e625f9a1" providerId="LiveId" clId="{080A32A0-0AAE-4C76-B3AC-145A75834A08}" dt="2021-07-20T17:28:51.692" v="4812" actId="14100"/>
          <ac:picMkLst>
            <pc:docMk/>
            <pc:sldMk cId="554913806" sldId="274"/>
            <ac:picMk id="18" creationId="{91BFCD92-72AD-41E0-BFC1-8B3E425CFFF5}"/>
          </ac:picMkLst>
        </pc:picChg>
        <pc:picChg chg="add mod">
          <ac:chgData name="Suganthe Ramya M K" userId="b2360553e625f9a1" providerId="LiveId" clId="{080A32A0-0AAE-4C76-B3AC-145A75834A08}" dt="2021-07-20T17:28:48.435" v="4811" actId="14100"/>
          <ac:picMkLst>
            <pc:docMk/>
            <pc:sldMk cId="554913806" sldId="274"/>
            <ac:picMk id="20" creationId="{B7F769FA-9E6E-435C-9084-72B438BEF6D9}"/>
          </ac:picMkLst>
        </pc:picChg>
        <pc:picChg chg="add mod">
          <ac:chgData name="Suganthe Ramya M K" userId="b2360553e625f9a1" providerId="LiveId" clId="{080A32A0-0AAE-4C76-B3AC-145A75834A08}" dt="2021-07-20T16:42:00.902" v="3554" actId="14100"/>
          <ac:picMkLst>
            <pc:docMk/>
            <pc:sldMk cId="554913806" sldId="274"/>
            <ac:picMk id="21" creationId="{339B4B36-F50B-41A4-A810-77AEACF434FF}"/>
          </ac:picMkLst>
        </pc:picChg>
        <pc:cxnChg chg="add mod">
          <ac:chgData name="Suganthe Ramya M K" userId="b2360553e625f9a1" providerId="LiveId" clId="{080A32A0-0AAE-4C76-B3AC-145A75834A08}" dt="2021-07-20T13:17:08.475" v="3294" actId="1076"/>
          <ac:cxnSpMkLst>
            <pc:docMk/>
            <pc:sldMk cId="554913806" sldId="274"/>
            <ac:cxnSpMk id="17" creationId="{D6D48C76-96A8-4BD1-A28A-AFEDCBFEE0C5}"/>
          </ac:cxnSpMkLst>
        </pc:cxnChg>
      </pc:sldChg>
      <pc:sldChg chg="addSp delSp modSp add mod">
        <pc:chgData name="Suganthe Ramya M K" userId="b2360553e625f9a1" providerId="LiveId" clId="{080A32A0-0AAE-4C76-B3AC-145A75834A08}" dt="2021-07-20T16:56:37.940" v="4097" actId="20577"/>
        <pc:sldMkLst>
          <pc:docMk/>
          <pc:sldMk cId="866586229" sldId="275"/>
        </pc:sldMkLst>
        <pc:spChg chg="mod">
          <ac:chgData name="Suganthe Ramya M K" userId="b2360553e625f9a1" providerId="LiveId" clId="{080A32A0-0AAE-4C76-B3AC-145A75834A08}" dt="2021-07-20T16:56:37.940" v="4097" actId="20577"/>
          <ac:spMkLst>
            <pc:docMk/>
            <pc:sldMk cId="866586229" sldId="275"/>
            <ac:spMk id="2" creationId="{C5F7FD4F-FE92-4AC2-88A1-6BEC3BE9D96B}"/>
          </ac:spMkLst>
        </pc:spChg>
        <pc:spChg chg="mod">
          <ac:chgData name="Suganthe Ramya M K" userId="b2360553e625f9a1" providerId="LiveId" clId="{080A32A0-0AAE-4C76-B3AC-145A75834A08}" dt="2021-07-20T16:55:35.695" v="4074" actId="1076"/>
          <ac:spMkLst>
            <pc:docMk/>
            <pc:sldMk cId="866586229" sldId="275"/>
            <ac:spMk id="6" creationId="{92D18484-6717-42C0-8E7A-7B81F13C662A}"/>
          </ac:spMkLst>
        </pc:spChg>
        <pc:spChg chg="mod">
          <ac:chgData name="Suganthe Ramya M K" userId="b2360553e625f9a1" providerId="LiveId" clId="{080A32A0-0AAE-4C76-B3AC-145A75834A08}" dt="2021-07-20T16:54:48.597" v="4070" actId="1076"/>
          <ac:spMkLst>
            <pc:docMk/>
            <pc:sldMk cId="866586229" sldId="275"/>
            <ac:spMk id="7" creationId="{B6C574B9-FA8F-4723-94E1-8F94D86031C1}"/>
          </ac:spMkLst>
        </pc:spChg>
        <pc:spChg chg="add del mod">
          <ac:chgData name="Suganthe Ramya M K" userId="b2360553e625f9a1" providerId="LiveId" clId="{080A32A0-0AAE-4C76-B3AC-145A75834A08}" dt="2021-07-20T14:32:47.346" v="3499" actId="478"/>
          <ac:spMkLst>
            <pc:docMk/>
            <pc:sldMk cId="866586229" sldId="275"/>
            <ac:spMk id="26" creationId="{2FDE6C30-1261-430D-96D9-A1EAF4B3EB6D}"/>
          </ac:spMkLst>
        </pc:spChg>
        <pc:picChg chg="add del mod">
          <ac:chgData name="Suganthe Ramya M K" userId="b2360553e625f9a1" providerId="LiveId" clId="{080A32A0-0AAE-4C76-B3AC-145A75834A08}" dt="2021-07-20T14:13:46.065" v="3421" actId="478"/>
          <ac:picMkLst>
            <pc:docMk/>
            <pc:sldMk cId="866586229" sldId="275"/>
            <ac:picMk id="4" creationId="{A98ABB41-FF55-42E1-97B8-AA4FA7F8EBD5}"/>
          </ac:picMkLst>
        </pc:picChg>
        <pc:picChg chg="del">
          <ac:chgData name="Suganthe Ramya M K" userId="b2360553e625f9a1" providerId="LiveId" clId="{080A32A0-0AAE-4C76-B3AC-145A75834A08}" dt="2021-07-20T13:55:12.739" v="3296" actId="478"/>
          <ac:picMkLst>
            <pc:docMk/>
            <pc:sldMk cId="866586229" sldId="275"/>
            <ac:picMk id="5" creationId="{9363A78E-DFDC-415E-B020-D742BCD61FD6}"/>
          </ac:picMkLst>
        </pc:picChg>
        <pc:picChg chg="del">
          <ac:chgData name="Suganthe Ramya M K" userId="b2360553e625f9a1" providerId="LiveId" clId="{080A32A0-0AAE-4C76-B3AC-145A75834A08}" dt="2021-07-20T13:55:15.214" v="3297" actId="478"/>
          <ac:picMkLst>
            <pc:docMk/>
            <pc:sldMk cId="866586229" sldId="275"/>
            <ac:picMk id="9" creationId="{8D2C7CBB-DBF5-4C2E-89F1-2D53630B5532}"/>
          </ac:picMkLst>
        </pc:picChg>
        <pc:picChg chg="add mod ord">
          <ac:chgData name="Suganthe Ramya M K" userId="b2360553e625f9a1" providerId="LiveId" clId="{080A32A0-0AAE-4C76-B3AC-145A75834A08}" dt="2021-07-20T16:43:09.956" v="3566" actId="14100"/>
          <ac:picMkLst>
            <pc:docMk/>
            <pc:sldMk cId="866586229" sldId="275"/>
            <ac:picMk id="10" creationId="{7D3DE714-8C4E-40DA-838E-F7DA3EA7E56D}"/>
          </ac:picMkLst>
        </pc:picChg>
        <pc:picChg chg="add del mod">
          <ac:chgData name="Suganthe Ramya M K" userId="b2360553e625f9a1" providerId="LiveId" clId="{080A32A0-0AAE-4C76-B3AC-145A75834A08}" dt="2021-07-20T16:43:52.320" v="3577" actId="478"/>
          <ac:picMkLst>
            <pc:docMk/>
            <pc:sldMk cId="866586229" sldId="275"/>
            <ac:picMk id="12" creationId="{473924E4-C948-4827-B9BF-5D9B077C83CB}"/>
          </ac:picMkLst>
        </pc:picChg>
        <pc:picChg chg="del">
          <ac:chgData name="Suganthe Ramya M K" userId="b2360553e625f9a1" providerId="LiveId" clId="{080A32A0-0AAE-4C76-B3AC-145A75834A08}" dt="2021-07-20T13:55:19.763" v="3299" actId="478"/>
          <ac:picMkLst>
            <pc:docMk/>
            <pc:sldMk cId="866586229" sldId="275"/>
            <ac:picMk id="14" creationId="{4116BA89-FEAF-4877-955F-433EA11D51A9}"/>
          </ac:picMkLst>
        </pc:picChg>
        <pc:picChg chg="del">
          <ac:chgData name="Suganthe Ramya M K" userId="b2360553e625f9a1" providerId="LiveId" clId="{080A32A0-0AAE-4C76-B3AC-145A75834A08}" dt="2021-07-20T13:55:17.594" v="3298" actId="478"/>
          <ac:picMkLst>
            <pc:docMk/>
            <pc:sldMk cId="866586229" sldId="275"/>
            <ac:picMk id="15" creationId="{66BD80B5-9537-43AC-9CBF-30C53DDBB7E6}"/>
          </ac:picMkLst>
        </pc:picChg>
        <pc:picChg chg="add del mod">
          <ac:chgData name="Suganthe Ramya M K" userId="b2360553e625f9a1" providerId="LiveId" clId="{080A32A0-0AAE-4C76-B3AC-145A75834A08}" dt="2021-07-20T13:59:37.459" v="3329" actId="478"/>
          <ac:picMkLst>
            <pc:docMk/>
            <pc:sldMk cId="866586229" sldId="275"/>
            <ac:picMk id="16" creationId="{92B381B6-9C10-4D67-912C-03D25A48A5F4}"/>
          </ac:picMkLst>
        </pc:picChg>
        <pc:picChg chg="add del mod">
          <ac:chgData name="Suganthe Ramya M K" userId="b2360553e625f9a1" providerId="LiveId" clId="{080A32A0-0AAE-4C76-B3AC-145A75834A08}" dt="2021-07-20T13:59:56.060" v="3334"/>
          <ac:picMkLst>
            <pc:docMk/>
            <pc:sldMk cId="866586229" sldId="275"/>
            <ac:picMk id="19" creationId="{5F04CCE3-552D-428C-B1B8-152EEA69AD2E}"/>
          </ac:picMkLst>
        </pc:picChg>
        <pc:picChg chg="add del mod">
          <ac:chgData name="Suganthe Ramya M K" userId="b2360553e625f9a1" providerId="LiveId" clId="{080A32A0-0AAE-4C76-B3AC-145A75834A08}" dt="2021-07-20T14:32:36.052" v="3497" actId="478"/>
          <ac:picMkLst>
            <pc:docMk/>
            <pc:sldMk cId="866586229" sldId="275"/>
            <ac:picMk id="21" creationId="{474A2FC0-B119-4533-891E-081363A076B3}"/>
          </ac:picMkLst>
        </pc:picChg>
        <pc:picChg chg="add del mod">
          <ac:chgData name="Suganthe Ramya M K" userId="b2360553e625f9a1" providerId="LiveId" clId="{080A32A0-0AAE-4C76-B3AC-145A75834A08}" dt="2021-07-20T14:00:37.049" v="3343" actId="478"/>
          <ac:picMkLst>
            <pc:docMk/>
            <pc:sldMk cId="866586229" sldId="275"/>
            <ac:picMk id="23" creationId="{D22D2EC7-9DE9-4770-966D-698F40512BE5}"/>
          </ac:picMkLst>
        </pc:picChg>
        <pc:picChg chg="add del mod">
          <ac:chgData name="Suganthe Ramya M K" userId="b2360553e625f9a1" providerId="LiveId" clId="{080A32A0-0AAE-4C76-B3AC-145A75834A08}" dt="2021-07-20T14:00:43.878" v="3347" actId="478"/>
          <ac:picMkLst>
            <pc:docMk/>
            <pc:sldMk cId="866586229" sldId="275"/>
            <ac:picMk id="25" creationId="{7729EAB7-6DC5-4B2A-9734-AE7D870A7C6C}"/>
          </ac:picMkLst>
        </pc:picChg>
        <pc:picChg chg="add del mod">
          <ac:chgData name="Suganthe Ramya M K" userId="b2360553e625f9a1" providerId="LiveId" clId="{080A32A0-0AAE-4C76-B3AC-145A75834A08}" dt="2021-07-20T16:42:36.878" v="3556" actId="478"/>
          <ac:picMkLst>
            <pc:docMk/>
            <pc:sldMk cId="866586229" sldId="275"/>
            <ac:picMk id="27" creationId="{C5DC58E1-8DB1-4427-98CF-BD6F58C35BEF}"/>
          </ac:picMkLst>
        </pc:picChg>
        <pc:picChg chg="add del mod">
          <ac:chgData name="Suganthe Ramya M K" userId="b2360553e625f9a1" providerId="LiveId" clId="{080A32A0-0AAE-4C76-B3AC-145A75834A08}" dt="2021-07-20T14:22:26.755" v="3494" actId="478"/>
          <ac:picMkLst>
            <pc:docMk/>
            <pc:sldMk cId="866586229" sldId="275"/>
            <ac:picMk id="29" creationId="{87779F61-0FE7-41ED-857C-9015598AC74D}"/>
          </ac:picMkLst>
        </pc:picChg>
        <pc:picChg chg="add del mod">
          <ac:chgData name="Suganthe Ramya M K" userId="b2360553e625f9a1" providerId="LiveId" clId="{080A32A0-0AAE-4C76-B3AC-145A75834A08}" dt="2021-07-20T16:43:12.389" v="3567" actId="478"/>
          <ac:picMkLst>
            <pc:docMk/>
            <pc:sldMk cId="866586229" sldId="275"/>
            <ac:picMk id="30" creationId="{537FD560-BBED-4693-B908-DD9C66FDA5F9}"/>
          </ac:picMkLst>
        </pc:picChg>
        <pc:picChg chg="add mod">
          <ac:chgData name="Suganthe Ramya M K" userId="b2360553e625f9a1" providerId="LiveId" clId="{080A32A0-0AAE-4C76-B3AC-145A75834A08}" dt="2021-07-20T16:43:00.667" v="3563" actId="14100"/>
          <ac:picMkLst>
            <pc:docMk/>
            <pc:sldMk cId="866586229" sldId="275"/>
            <ac:picMk id="31" creationId="{6800A690-10D0-4E17-94F5-3E8F70B2D280}"/>
          </ac:picMkLst>
        </pc:picChg>
        <pc:picChg chg="add mod">
          <ac:chgData name="Suganthe Ramya M K" userId="b2360553e625f9a1" providerId="LiveId" clId="{080A32A0-0AAE-4C76-B3AC-145A75834A08}" dt="2021-07-20T16:43:47.333" v="3576" actId="14100"/>
          <ac:picMkLst>
            <pc:docMk/>
            <pc:sldMk cId="866586229" sldId="275"/>
            <ac:picMk id="33" creationId="{3E36C1BB-3F55-4602-9052-25FFF2172FDE}"/>
          </ac:picMkLst>
        </pc:picChg>
        <pc:picChg chg="add mod">
          <ac:chgData name="Suganthe Ramya M K" userId="b2360553e625f9a1" providerId="LiveId" clId="{080A32A0-0AAE-4C76-B3AC-145A75834A08}" dt="2021-07-20T16:54:24.887" v="4067" actId="1076"/>
          <ac:picMkLst>
            <pc:docMk/>
            <pc:sldMk cId="866586229" sldId="275"/>
            <ac:picMk id="35" creationId="{F2776A7C-D75F-405C-8A96-D6C0C8D01194}"/>
          </ac:picMkLst>
        </pc:picChg>
        <pc:cxnChg chg="del">
          <ac:chgData name="Suganthe Ramya M K" userId="b2360553e625f9a1" providerId="LiveId" clId="{080A32A0-0AAE-4C76-B3AC-145A75834A08}" dt="2021-07-20T13:57:25.493" v="3315" actId="478"/>
          <ac:cxnSpMkLst>
            <pc:docMk/>
            <pc:sldMk cId="866586229" sldId="275"/>
            <ac:cxnSpMk id="17" creationId="{D6D48C76-96A8-4BD1-A28A-AFEDCBFEE0C5}"/>
          </ac:cxnSpMkLst>
        </pc:cxnChg>
      </pc:sldChg>
      <pc:sldChg chg="addSp delSp modSp add mod">
        <pc:chgData name="Suganthe Ramya M K" userId="b2360553e625f9a1" providerId="LiveId" clId="{080A32A0-0AAE-4C76-B3AC-145A75834A08}" dt="2021-07-20T17:28:31.882" v="4810" actId="14100"/>
        <pc:sldMkLst>
          <pc:docMk/>
          <pc:sldMk cId="1553449115" sldId="276"/>
        </pc:sldMkLst>
        <pc:spChg chg="mod">
          <ac:chgData name="Suganthe Ramya M K" userId="b2360553e625f9a1" providerId="LiveId" clId="{080A32A0-0AAE-4C76-B3AC-145A75834A08}" dt="2021-07-20T16:56:30.806" v="4091" actId="5793"/>
          <ac:spMkLst>
            <pc:docMk/>
            <pc:sldMk cId="1553449115" sldId="276"/>
            <ac:spMk id="2" creationId="{C5F7FD4F-FE92-4AC2-88A1-6BEC3BE9D96B}"/>
          </ac:spMkLst>
        </pc:spChg>
        <pc:spChg chg="mod">
          <ac:chgData name="Suganthe Ramya M K" userId="b2360553e625f9a1" providerId="LiveId" clId="{080A32A0-0AAE-4C76-B3AC-145A75834A08}" dt="2021-07-20T17:23:29.999" v="4692" actId="6549"/>
          <ac:spMkLst>
            <pc:docMk/>
            <pc:sldMk cId="1553449115" sldId="276"/>
            <ac:spMk id="6" creationId="{92D18484-6717-42C0-8E7A-7B81F13C662A}"/>
          </ac:spMkLst>
        </pc:spChg>
        <pc:spChg chg="mod">
          <ac:chgData name="Suganthe Ramya M K" userId="b2360553e625f9a1" providerId="LiveId" clId="{080A32A0-0AAE-4C76-B3AC-145A75834A08}" dt="2021-07-20T17:28:28.418" v="4809" actId="1076"/>
          <ac:spMkLst>
            <pc:docMk/>
            <pc:sldMk cId="1553449115" sldId="276"/>
            <ac:spMk id="7" creationId="{B6C574B9-FA8F-4723-94E1-8F94D86031C1}"/>
          </ac:spMkLst>
        </pc:spChg>
        <pc:picChg chg="add mod">
          <ac:chgData name="Suganthe Ramya M K" userId="b2360553e625f9a1" providerId="LiveId" clId="{080A32A0-0AAE-4C76-B3AC-145A75834A08}" dt="2021-07-20T17:28:31.882" v="4810" actId="14100"/>
          <ac:picMkLst>
            <pc:docMk/>
            <pc:sldMk cId="1553449115" sldId="276"/>
            <ac:picMk id="4" creationId="{690755AF-2C50-4220-90D5-A0968D6834A3}"/>
          </ac:picMkLst>
        </pc:picChg>
        <pc:picChg chg="add del mod">
          <ac:chgData name="Suganthe Ramya M K" userId="b2360553e625f9a1" providerId="LiveId" clId="{080A32A0-0AAE-4C76-B3AC-145A75834A08}" dt="2021-07-20T16:59:17.397" v="4123" actId="478"/>
          <ac:picMkLst>
            <pc:docMk/>
            <pc:sldMk cId="1553449115" sldId="276"/>
            <ac:picMk id="5" creationId="{9D6D12FC-F596-41C3-897C-5600B6FD0B9A}"/>
          </ac:picMkLst>
        </pc:picChg>
        <pc:picChg chg="add mod">
          <ac:chgData name="Suganthe Ramya M K" userId="b2360553e625f9a1" providerId="LiveId" clId="{080A32A0-0AAE-4C76-B3AC-145A75834A08}" dt="2021-07-20T16:59:46.852" v="4128" actId="14100"/>
          <ac:picMkLst>
            <pc:docMk/>
            <pc:sldMk cId="1553449115" sldId="276"/>
            <ac:picMk id="8" creationId="{4FB0FBE5-2170-4295-B28B-6FB05118609C}"/>
          </ac:picMkLst>
        </pc:picChg>
        <pc:picChg chg="mod ord">
          <ac:chgData name="Suganthe Ramya M K" userId="b2360553e625f9a1" providerId="LiveId" clId="{080A32A0-0AAE-4C76-B3AC-145A75834A08}" dt="2021-07-20T16:58:06.851" v="4112" actId="1076"/>
          <ac:picMkLst>
            <pc:docMk/>
            <pc:sldMk cId="1553449115" sldId="276"/>
            <ac:picMk id="10" creationId="{7D3DE714-8C4E-40DA-838E-F7DA3EA7E56D}"/>
          </ac:picMkLst>
        </pc:picChg>
        <pc:picChg chg="del">
          <ac:chgData name="Suganthe Ramya M K" userId="b2360553e625f9a1" providerId="LiveId" clId="{080A32A0-0AAE-4C76-B3AC-145A75834A08}" dt="2021-07-20T16:57:26.983" v="4098" actId="478"/>
          <ac:picMkLst>
            <pc:docMk/>
            <pc:sldMk cId="1553449115" sldId="276"/>
            <ac:picMk id="31" creationId="{6800A690-10D0-4E17-94F5-3E8F70B2D280}"/>
          </ac:picMkLst>
        </pc:picChg>
        <pc:picChg chg="del">
          <ac:chgData name="Suganthe Ramya M K" userId="b2360553e625f9a1" providerId="LiveId" clId="{080A32A0-0AAE-4C76-B3AC-145A75834A08}" dt="2021-07-20T16:58:13.070" v="4113" actId="478"/>
          <ac:picMkLst>
            <pc:docMk/>
            <pc:sldMk cId="1553449115" sldId="276"/>
            <ac:picMk id="33" creationId="{3E36C1BB-3F55-4602-9052-25FFF2172FDE}"/>
          </ac:picMkLst>
        </pc:picChg>
        <pc:picChg chg="del">
          <ac:chgData name="Suganthe Ramya M K" userId="b2360553e625f9a1" providerId="LiveId" clId="{080A32A0-0AAE-4C76-B3AC-145A75834A08}" dt="2021-07-20T16:58:41.842" v="4114" actId="478"/>
          <ac:picMkLst>
            <pc:docMk/>
            <pc:sldMk cId="1553449115" sldId="276"/>
            <ac:picMk id="35" creationId="{F2776A7C-D75F-405C-8A96-D6C0C8D01194}"/>
          </ac:picMkLst>
        </pc:picChg>
      </pc:sldChg>
      <pc:sldChg chg="addSp delSp modSp add mod">
        <pc:chgData name="Suganthe Ramya M K" userId="b2360553e625f9a1" providerId="LiveId" clId="{080A32A0-0AAE-4C76-B3AC-145A75834A08}" dt="2021-07-20T17:20:57.020" v="4673" actId="1076"/>
        <pc:sldMkLst>
          <pc:docMk/>
          <pc:sldMk cId="271525159" sldId="277"/>
        </pc:sldMkLst>
        <pc:spChg chg="mod">
          <ac:chgData name="Suganthe Ramya M K" userId="b2360553e625f9a1" providerId="LiveId" clId="{080A32A0-0AAE-4C76-B3AC-145A75834A08}" dt="2021-07-20T17:09:27.190" v="4496" actId="20577"/>
          <ac:spMkLst>
            <pc:docMk/>
            <pc:sldMk cId="271525159" sldId="277"/>
            <ac:spMk id="2" creationId="{C5F7FD4F-FE92-4AC2-88A1-6BEC3BE9D96B}"/>
          </ac:spMkLst>
        </pc:spChg>
        <pc:spChg chg="mod">
          <ac:chgData name="Suganthe Ramya M K" userId="b2360553e625f9a1" providerId="LiveId" clId="{080A32A0-0AAE-4C76-B3AC-145A75834A08}" dt="2021-07-20T17:20:57.020" v="4673" actId="1076"/>
          <ac:spMkLst>
            <pc:docMk/>
            <pc:sldMk cId="271525159" sldId="277"/>
            <ac:spMk id="6" creationId="{92D18484-6717-42C0-8E7A-7B81F13C662A}"/>
          </ac:spMkLst>
        </pc:spChg>
        <pc:spChg chg="mod">
          <ac:chgData name="Suganthe Ramya M K" userId="b2360553e625f9a1" providerId="LiveId" clId="{080A32A0-0AAE-4C76-B3AC-145A75834A08}" dt="2021-07-20T17:17:38.727" v="4529" actId="20577"/>
          <ac:spMkLst>
            <pc:docMk/>
            <pc:sldMk cId="271525159" sldId="277"/>
            <ac:spMk id="7" creationId="{B6C574B9-FA8F-4723-94E1-8F94D86031C1}"/>
          </ac:spMkLst>
        </pc:spChg>
        <pc:picChg chg="del">
          <ac:chgData name="Suganthe Ramya M K" userId="b2360553e625f9a1" providerId="LiveId" clId="{080A32A0-0AAE-4C76-B3AC-145A75834A08}" dt="2021-07-20T17:15:43.257" v="4497" actId="478"/>
          <ac:picMkLst>
            <pc:docMk/>
            <pc:sldMk cId="271525159" sldId="277"/>
            <ac:picMk id="4" creationId="{690755AF-2C50-4220-90D5-A0968D6834A3}"/>
          </ac:picMkLst>
        </pc:picChg>
        <pc:picChg chg="add mod">
          <ac:chgData name="Suganthe Ramya M K" userId="b2360553e625f9a1" providerId="LiveId" clId="{080A32A0-0AAE-4C76-B3AC-145A75834A08}" dt="2021-07-20T17:16:16.686" v="4509" actId="14100"/>
          <ac:picMkLst>
            <pc:docMk/>
            <pc:sldMk cId="271525159" sldId="277"/>
            <ac:picMk id="5" creationId="{9C8E3E2C-BF05-42DA-ABD8-691577FAF9B6}"/>
          </ac:picMkLst>
        </pc:picChg>
        <pc:picChg chg="del">
          <ac:chgData name="Suganthe Ramya M K" userId="b2360553e625f9a1" providerId="LiveId" clId="{080A32A0-0AAE-4C76-B3AC-145A75834A08}" dt="2021-07-20T17:16:29.942" v="4511" actId="478"/>
          <ac:picMkLst>
            <pc:docMk/>
            <pc:sldMk cId="271525159" sldId="277"/>
            <ac:picMk id="8" creationId="{4FB0FBE5-2170-4295-B28B-6FB05118609C}"/>
          </ac:picMkLst>
        </pc:picChg>
        <pc:picChg chg="add mod">
          <ac:chgData name="Suganthe Ramya M K" userId="b2360553e625f9a1" providerId="LiveId" clId="{080A32A0-0AAE-4C76-B3AC-145A75834A08}" dt="2021-07-20T17:17:18.264" v="4516" actId="14100"/>
          <ac:picMkLst>
            <pc:docMk/>
            <pc:sldMk cId="271525159" sldId="277"/>
            <ac:picMk id="9" creationId="{41EE25FB-2BC3-4915-8B83-1AB9D7F81281}"/>
          </ac:picMkLst>
        </pc:picChg>
        <pc:picChg chg="mod ord">
          <ac:chgData name="Suganthe Ramya M K" userId="b2360553e625f9a1" providerId="LiveId" clId="{080A32A0-0AAE-4C76-B3AC-145A75834A08}" dt="2021-07-20T17:16:26.450" v="4510" actId="1076"/>
          <ac:picMkLst>
            <pc:docMk/>
            <pc:sldMk cId="271525159" sldId="277"/>
            <ac:picMk id="10" creationId="{7D3DE714-8C4E-40DA-838E-F7DA3EA7E56D}"/>
          </ac:picMkLst>
        </pc:picChg>
      </pc:sldChg>
      <pc:sldChg chg="addSp delSp modSp add del mod">
        <pc:chgData name="Suganthe Ramya M K" userId="b2360553e625f9a1" providerId="LiveId" clId="{080A32A0-0AAE-4C76-B3AC-145A75834A08}" dt="2021-07-20T17:32:54.074" v="4827" actId="2696"/>
        <pc:sldMkLst>
          <pc:docMk/>
          <pc:sldMk cId="3326495527" sldId="278"/>
        </pc:sldMkLst>
        <pc:spChg chg="mod">
          <ac:chgData name="Suganthe Ramya M K" userId="b2360553e625f9a1" providerId="LiveId" clId="{080A32A0-0AAE-4C76-B3AC-145A75834A08}" dt="2021-07-20T17:29:41.536" v="4826" actId="20577"/>
          <ac:spMkLst>
            <pc:docMk/>
            <pc:sldMk cId="3326495527" sldId="278"/>
            <ac:spMk id="2" creationId="{C5F7FD4F-FE92-4AC2-88A1-6BEC3BE9D96B}"/>
          </ac:spMkLst>
        </pc:spChg>
        <pc:spChg chg="mod">
          <ac:chgData name="Suganthe Ramya M K" userId="b2360553e625f9a1" providerId="LiveId" clId="{080A32A0-0AAE-4C76-B3AC-145A75834A08}" dt="2021-07-20T17:28:12.998" v="4806" actId="1076"/>
          <ac:spMkLst>
            <pc:docMk/>
            <pc:sldMk cId="3326495527" sldId="278"/>
            <ac:spMk id="6" creationId="{92D18484-6717-42C0-8E7A-7B81F13C662A}"/>
          </ac:spMkLst>
        </pc:spChg>
        <pc:spChg chg="mod">
          <ac:chgData name="Suganthe Ramya M K" userId="b2360553e625f9a1" providerId="LiveId" clId="{080A32A0-0AAE-4C76-B3AC-145A75834A08}" dt="2021-07-20T17:28:15.989" v="4807" actId="1076"/>
          <ac:spMkLst>
            <pc:docMk/>
            <pc:sldMk cId="3326495527" sldId="278"/>
            <ac:spMk id="7" creationId="{B6C574B9-FA8F-4723-94E1-8F94D86031C1}"/>
          </ac:spMkLst>
        </pc:spChg>
        <pc:picChg chg="add del mod">
          <ac:chgData name="Suganthe Ramya M K" userId="b2360553e625f9a1" providerId="LiveId" clId="{080A32A0-0AAE-4C76-B3AC-145A75834A08}" dt="2021-07-20T17:24:41.518" v="4693" actId="478"/>
          <ac:picMkLst>
            <pc:docMk/>
            <pc:sldMk cId="3326495527" sldId="278"/>
            <ac:picMk id="4" creationId="{0D1DA765-2B38-4124-BD7D-892FF876F44E}"/>
          </ac:picMkLst>
        </pc:picChg>
        <pc:picChg chg="del">
          <ac:chgData name="Suganthe Ramya M K" userId="b2360553e625f9a1" providerId="LiveId" clId="{080A32A0-0AAE-4C76-B3AC-145A75834A08}" dt="2021-07-20T17:21:21.228" v="4683" actId="478"/>
          <ac:picMkLst>
            <pc:docMk/>
            <pc:sldMk cId="3326495527" sldId="278"/>
            <ac:picMk id="5" creationId="{9C8E3E2C-BF05-42DA-ABD8-691577FAF9B6}"/>
          </ac:picMkLst>
        </pc:picChg>
        <pc:picChg chg="del">
          <ac:chgData name="Suganthe Ramya M K" userId="b2360553e625f9a1" providerId="LiveId" clId="{080A32A0-0AAE-4C76-B3AC-145A75834A08}" dt="2021-07-20T17:25:07.273" v="4702" actId="478"/>
          <ac:picMkLst>
            <pc:docMk/>
            <pc:sldMk cId="3326495527" sldId="278"/>
            <ac:picMk id="9" creationId="{41EE25FB-2BC3-4915-8B83-1AB9D7F81281}"/>
          </ac:picMkLst>
        </pc:picChg>
        <pc:picChg chg="del">
          <ac:chgData name="Suganthe Ramya M K" userId="b2360553e625f9a1" providerId="LiveId" clId="{080A32A0-0AAE-4C76-B3AC-145A75834A08}" dt="2021-07-20T17:21:23.638" v="4684" actId="478"/>
          <ac:picMkLst>
            <pc:docMk/>
            <pc:sldMk cId="3326495527" sldId="278"/>
            <ac:picMk id="10" creationId="{7D3DE714-8C4E-40DA-838E-F7DA3EA7E56D}"/>
          </ac:picMkLst>
        </pc:picChg>
        <pc:picChg chg="add mod">
          <ac:chgData name="Suganthe Ramya M K" userId="b2360553e625f9a1" providerId="LiveId" clId="{080A32A0-0AAE-4C76-B3AC-145A75834A08}" dt="2021-07-20T17:28:19.375" v="4808" actId="14100"/>
          <ac:picMkLst>
            <pc:docMk/>
            <pc:sldMk cId="3326495527" sldId="278"/>
            <ac:picMk id="11" creationId="{BEF0FFFA-527A-4B02-B405-6C3A445C0EEE}"/>
          </ac:picMkLst>
        </pc:picChg>
        <pc:picChg chg="add mod">
          <ac:chgData name="Suganthe Ramya M K" userId="b2360553e625f9a1" providerId="LiveId" clId="{080A32A0-0AAE-4C76-B3AC-145A75834A08}" dt="2021-07-20T17:26:02.799" v="4711" actId="14100"/>
          <ac:picMkLst>
            <pc:docMk/>
            <pc:sldMk cId="3326495527" sldId="278"/>
            <ac:picMk id="12" creationId="{B9299DE5-205E-4308-BB86-39D0D0953B08}"/>
          </ac:picMkLst>
        </pc:picChg>
      </pc:sldChg>
      <pc:sldChg chg="add">
        <pc:chgData name="Suganthe Ramya M K" userId="b2360553e625f9a1" providerId="LiveId" clId="{080A32A0-0AAE-4C76-B3AC-145A75834A08}" dt="2021-07-20T17:29:26.888" v="4813" actId="2890"/>
        <pc:sldMkLst>
          <pc:docMk/>
          <pc:sldMk cId="1673359611" sldId="279"/>
        </pc:sldMkLst>
      </pc:sldChg>
      <pc:sldChg chg="modSp add del mod ord">
        <pc:chgData name="Suganthe Ramya M K" userId="b2360553e625f9a1" providerId="LiveId" clId="{080A32A0-0AAE-4C76-B3AC-145A75834A08}" dt="2021-07-20T18:02:44.255" v="5060" actId="2696"/>
        <pc:sldMkLst>
          <pc:docMk/>
          <pc:sldMk cId="3071078183" sldId="280"/>
        </pc:sldMkLst>
        <pc:spChg chg="mod">
          <ac:chgData name="Suganthe Ramya M K" userId="b2360553e625f9a1" providerId="LiveId" clId="{080A32A0-0AAE-4C76-B3AC-145A75834A08}" dt="2021-07-20T17:33:55.703" v="4850" actId="255"/>
          <ac:spMkLst>
            <pc:docMk/>
            <pc:sldMk cId="3071078183" sldId="280"/>
            <ac:spMk id="4" creationId="{00000000-0000-0000-0000-000000000000}"/>
          </ac:spMkLst>
        </pc:spChg>
        <pc:spChg chg="mod">
          <ac:chgData name="Suganthe Ramya M K" userId="b2360553e625f9a1" providerId="LiveId" clId="{080A32A0-0AAE-4C76-B3AC-145A75834A08}" dt="2021-07-20T17:41:08.194" v="4885" actId="12"/>
          <ac:spMkLst>
            <pc:docMk/>
            <pc:sldMk cId="3071078183" sldId="280"/>
            <ac:spMk id="5" creationId="{00000000-0000-0000-0000-000000000000}"/>
          </ac:spMkLst>
        </pc:spChg>
      </pc:sldChg>
      <pc:sldChg chg="addSp delSp modSp add mod">
        <pc:chgData name="Suganthe Ramya M K" userId="b2360553e625f9a1" providerId="LiveId" clId="{080A32A0-0AAE-4C76-B3AC-145A75834A08}" dt="2021-07-21T07:17:16.795" v="8474" actId="14100"/>
        <pc:sldMkLst>
          <pc:docMk/>
          <pc:sldMk cId="708693766" sldId="281"/>
        </pc:sldMkLst>
        <pc:spChg chg="add mod">
          <ac:chgData name="Suganthe Ramya M K" userId="b2360553e625f9a1" providerId="LiveId" clId="{080A32A0-0AAE-4C76-B3AC-145A75834A08}" dt="2021-07-20T18:22:22.972" v="5212" actId="1076"/>
          <ac:spMkLst>
            <pc:docMk/>
            <pc:sldMk cId="708693766" sldId="281"/>
            <ac:spMk id="3" creationId="{DBCBD40E-674B-4C81-8982-6528AC812394}"/>
          </ac:spMkLst>
        </pc:spChg>
        <pc:spChg chg="del mod">
          <ac:chgData name="Suganthe Ramya M K" userId="b2360553e625f9a1" providerId="LiveId" clId="{080A32A0-0AAE-4C76-B3AC-145A75834A08}" dt="2021-07-20T17:58:46.419" v="5014" actId="478"/>
          <ac:spMkLst>
            <pc:docMk/>
            <pc:sldMk cId="708693766" sldId="281"/>
            <ac:spMk id="4" creationId="{00000000-0000-0000-0000-000000000000}"/>
          </ac:spMkLst>
        </pc:spChg>
        <pc:spChg chg="mod">
          <ac:chgData name="Suganthe Ramya M K" userId="b2360553e625f9a1" providerId="LiveId" clId="{080A32A0-0AAE-4C76-B3AC-145A75834A08}" dt="2021-07-20T18:23:50.318" v="5288" actId="255"/>
          <ac:spMkLst>
            <pc:docMk/>
            <pc:sldMk cId="708693766" sldId="281"/>
            <ac:spMk id="5" creationId="{00000000-0000-0000-0000-000000000000}"/>
          </ac:spMkLst>
        </pc:spChg>
        <pc:spChg chg="add mod">
          <ac:chgData name="Suganthe Ramya M K" userId="b2360553e625f9a1" providerId="LiveId" clId="{080A32A0-0AAE-4C76-B3AC-145A75834A08}" dt="2021-07-20T18:02:11.890" v="5057" actId="122"/>
          <ac:spMkLst>
            <pc:docMk/>
            <pc:sldMk cId="708693766" sldId="281"/>
            <ac:spMk id="11" creationId="{6A6DD2F7-7BBB-4E17-80B0-3E46A2E09773}"/>
          </ac:spMkLst>
        </pc:spChg>
        <pc:spChg chg="add del mod">
          <ac:chgData name="Suganthe Ramya M K" userId="b2360553e625f9a1" providerId="LiveId" clId="{080A32A0-0AAE-4C76-B3AC-145A75834A08}" dt="2021-07-20T18:00:03.226" v="5040"/>
          <ac:spMkLst>
            <pc:docMk/>
            <pc:sldMk cId="708693766" sldId="281"/>
            <ac:spMk id="12" creationId="{F494E30B-C553-4F29-9D61-A09B9B96A16F}"/>
          </ac:spMkLst>
        </pc:spChg>
        <pc:spChg chg="add mod">
          <ac:chgData name="Suganthe Ramya M K" userId="b2360553e625f9a1" providerId="LiveId" clId="{080A32A0-0AAE-4C76-B3AC-145A75834A08}" dt="2021-07-20T18:22:15.608" v="5211" actId="20577"/>
          <ac:spMkLst>
            <pc:docMk/>
            <pc:sldMk cId="708693766" sldId="281"/>
            <ac:spMk id="13" creationId="{88E43445-9452-4879-9A7C-AE97E9BAF6CE}"/>
          </ac:spMkLst>
        </pc:spChg>
        <pc:graphicFrameChg chg="mod">
          <ac:chgData name="Suganthe Ramya M K" userId="b2360553e625f9a1" providerId="LiveId" clId="{080A32A0-0AAE-4C76-B3AC-145A75834A08}" dt="2021-07-21T07:15:39.292" v="8471" actId="14100"/>
          <ac:graphicFrameMkLst>
            <pc:docMk/>
            <pc:sldMk cId="708693766" sldId="281"/>
            <ac:graphicFrameMk id="4" creationId="{0E0C77E4-D6FD-4493-8DE0-94C021354991}"/>
          </ac:graphicFrameMkLst>
        </pc:graphicFrameChg>
        <pc:graphicFrameChg chg="mod">
          <ac:chgData name="Suganthe Ramya M K" userId="b2360553e625f9a1" providerId="LiveId" clId="{080A32A0-0AAE-4C76-B3AC-145A75834A08}" dt="2021-07-21T07:17:16.795" v="8474" actId="14100"/>
          <ac:graphicFrameMkLst>
            <pc:docMk/>
            <pc:sldMk cId="708693766" sldId="281"/>
            <ac:graphicFrameMk id="6" creationId="{933F7441-DB1B-4070-B0BD-2C9D3CBFBD5E}"/>
          </ac:graphicFrameMkLst>
        </pc:graphicFrameChg>
        <pc:graphicFrameChg chg="add del mod modGraphic">
          <ac:chgData name="Suganthe Ramya M K" userId="b2360553e625f9a1" providerId="LiveId" clId="{080A32A0-0AAE-4C76-B3AC-145A75834A08}" dt="2021-07-20T17:49:08.266" v="4977" actId="478"/>
          <ac:graphicFrameMkLst>
            <pc:docMk/>
            <pc:sldMk cId="708693766" sldId="281"/>
            <ac:graphicFrameMk id="6" creationId="{BC17339F-D611-4AA4-A73B-2FAC14595BD4}"/>
          </ac:graphicFrameMkLst>
        </pc:graphicFrameChg>
        <pc:picChg chg="add del mod">
          <ac:chgData name="Suganthe Ramya M K" userId="b2360553e625f9a1" providerId="LiveId" clId="{080A32A0-0AAE-4C76-B3AC-145A75834A08}" dt="2021-07-21T07:15:24.723" v="8469" actId="478"/>
          <ac:picMkLst>
            <pc:docMk/>
            <pc:sldMk cId="708693766" sldId="281"/>
            <ac:picMk id="2" creationId="{53FFE6FF-4246-48C8-B7BF-CF7E28A5D2AA}"/>
          </ac:picMkLst>
        </pc:picChg>
        <pc:picChg chg="add del mod">
          <ac:chgData name="Suganthe Ramya M K" userId="b2360553e625f9a1" providerId="LiveId" clId="{080A32A0-0AAE-4C76-B3AC-145A75834A08}" dt="2021-07-21T07:16:59.387" v="8472" actId="478"/>
          <ac:picMkLst>
            <pc:docMk/>
            <pc:sldMk cId="708693766" sldId="281"/>
            <ac:picMk id="7" creationId="{A1093CE8-5F78-4C65-A305-8D7BE45968D3}"/>
          </ac:picMkLst>
        </pc:picChg>
        <pc:picChg chg="add del mod">
          <ac:chgData name="Suganthe Ramya M K" userId="b2360553e625f9a1" providerId="LiveId" clId="{080A32A0-0AAE-4C76-B3AC-145A75834A08}" dt="2021-07-20T17:56:13.797" v="4993" actId="478"/>
          <ac:picMkLst>
            <pc:docMk/>
            <pc:sldMk cId="708693766" sldId="281"/>
            <ac:picMk id="8" creationId="{FC0F65F6-5BEF-48F8-ACC3-43F995DC59F2}"/>
          </ac:picMkLst>
        </pc:picChg>
        <pc:picChg chg="add del mod">
          <ac:chgData name="Suganthe Ramya M K" userId="b2360553e625f9a1" providerId="LiveId" clId="{080A32A0-0AAE-4C76-B3AC-145A75834A08}" dt="2021-07-20T18:02:51.866" v="5061" actId="478"/>
          <ac:picMkLst>
            <pc:docMk/>
            <pc:sldMk cId="708693766" sldId="281"/>
            <ac:picMk id="9" creationId="{30B5169C-12AC-4DED-B80B-2BC7AE8B6D10}"/>
          </ac:picMkLst>
        </pc:picChg>
      </pc:sldChg>
      <pc:sldChg chg="addSp delSp modSp add mod ord">
        <pc:chgData name="Suganthe Ramya M K" userId="b2360553e625f9a1" providerId="LiveId" clId="{080A32A0-0AAE-4C76-B3AC-145A75834A08}" dt="2021-07-21T07:19:28.878" v="8479" actId="14100"/>
        <pc:sldMkLst>
          <pc:docMk/>
          <pc:sldMk cId="156628911" sldId="282"/>
        </pc:sldMkLst>
        <pc:spChg chg="mod">
          <ac:chgData name="Suganthe Ramya M K" userId="b2360553e625f9a1" providerId="LiveId" clId="{080A32A0-0AAE-4C76-B3AC-145A75834A08}" dt="2021-07-20T18:15:02.263" v="5180" actId="20577"/>
          <ac:spMkLst>
            <pc:docMk/>
            <pc:sldMk cId="156628911" sldId="282"/>
            <ac:spMk id="2" creationId="{C5F7FD4F-FE92-4AC2-88A1-6BEC3BE9D96B}"/>
          </ac:spMkLst>
        </pc:spChg>
        <pc:spChg chg="add mod">
          <ac:chgData name="Suganthe Ramya M K" userId="b2360553e625f9a1" providerId="LiveId" clId="{080A32A0-0AAE-4C76-B3AC-145A75834A08}" dt="2021-07-20T19:00:38.832" v="5672" actId="1076"/>
          <ac:spMkLst>
            <pc:docMk/>
            <pc:sldMk cId="156628911" sldId="282"/>
            <ac:spMk id="5" creationId="{79EE4D9E-A03D-4A9F-9A36-B88A138894A3}"/>
          </ac:spMkLst>
        </pc:spChg>
        <pc:spChg chg="mod">
          <ac:chgData name="Suganthe Ramya M K" userId="b2360553e625f9a1" providerId="LiveId" clId="{080A32A0-0AAE-4C76-B3AC-145A75834A08}" dt="2021-07-20T19:09:06.745" v="5825" actId="20577"/>
          <ac:spMkLst>
            <pc:docMk/>
            <pc:sldMk cId="156628911" sldId="282"/>
            <ac:spMk id="6" creationId="{92D18484-6717-42C0-8E7A-7B81F13C662A}"/>
          </ac:spMkLst>
        </pc:spChg>
        <pc:spChg chg="del mod">
          <ac:chgData name="Suganthe Ramya M K" userId="b2360553e625f9a1" providerId="LiveId" clId="{080A32A0-0AAE-4C76-B3AC-145A75834A08}" dt="2021-07-20T19:00:48.076" v="5674" actId="478"/>
          <ac:spMkLst>
            <pc:docMk/>
            <pc:sldMk cId="156628911" sldId="282"/>
            <ac:spMk id="7" creationId="{B6C574B9-FA8F-4723-94E1-8F94D86031C1}"/>
          </ac:spMkLst>
        </pc:spChg>
        <pc:spChg chg="add del">
          <ac:chgData name="Suganthe Ramya M K" userId="b2360553e625f9a1" providerId="LiveId" clId="{080A32A0-0AAE-4C76-B3AC-145A75834A08}" dt="2021-07-20T19:07:16.119" v="5760"/>
          <ac:spMkLst>
            <pc:docMk/>
            <pc:sldMk cId="156628911" sldId="282"/>
            <ac:spMk id="26" creationId="{6B16BE70-4412-4948-ABC9-DAB2472453AC}"/>
          </ac:spMkLst>
        </pc:spChg>
        <pc:spChg chg="add del">
          <ac:chgData name="Suganthe Ramya M K" userId="b2360553e625f9a1" providerId="LiveId" clId="{080A32A0-0AAE-4C76-B3AC-145A75834A08}" dt="2021-07-20T19:07:26.163" v="5762"/>
          <ac:spMkLst>
            <pc:docMk/>
            <pc:sldMk cId="156628911" sldId="282"/>
            <ac:spMk id="27" creationId="{58A3B4B0-301D-4FED-98E3-E5B0E00BD143}"/>
          </ac:spMkLst>
        </pc:spChg>
        <pc:graphicFrameChg chg="mod">
          <ac:chgData name="Suganthe Ramya M K" userId="b2360553e625f9a1" providerId="LiveId" clId="{080A32A0-0AAE-4C76-B3AC-145A75834A08}" dt="2021-07-21T07:19:28.878" v="8479" actId="14100"/>
          <ac:graphicFrameMkLst>
            <pc:docMk/>
            <pc:sldMk cId="156628911" sldId="282"/>
            <ac:graphicFrameMk id="3" creationId="{3E235AE4-3B05-4855-A056-7DB3904B6CA5}"/>
          </ac:graphicFrameMkLst>
        </pc:graphicFrameChg>
        <pc:graphicFrameChg chg="add del mod">
          <ac:chgData name="Suganthe Ramya M K" userId="b2360553e625f9a1" providerId="LiveId" clId="{080A32A0-0AAE-4C76-B3AC-145A75834A08}" dt="2021-07-20T18:04:47.965" v="5079" actId="478"/>
          <ac:graphicFrameMkLst>
            <pc:docMk/>
            <pc:sldMk cId="156628911" sldId="282"/>
            <ac:graphicFrameMk id="3" creationId="{5469046B-A97D-40B8-9EBD-4897F890A9A6}"/>
          </ac:graphicFrameMkLst>
        </pc:graphicFrameChg>
        <pc:picChg chg="add del mod">
          <ac:chgData name="Suganthe Ramya M K" userId="b2360553e625f9a1" providerId="LiveId" clId="{080A32A0-0AAE-4C76-B3AC-145A75834A08}" dt="2021-07-21T07:19:15.387" v="8477" actId="478"/>
          <ac:picMkLst>
            <pc:docMk/>
            <pc:sldMk cId="156628911" sldId="282"/>
            <ac:picMk id="4" creationId="{4AE316F7-2E06-4952-939E-E75EE25C5C30}"/>
          </ac:picMkLst>
        </pc:picChg>
        <pc:picChg chg="add del mod">
          <ac:chgData name="Suganthe Ramya M K" userId="b2360553e625f9a1" providerId="LiveId" clId="{080A32A0-0AAE-4C76-B3AC-145A75834A08}" dt="2021-07-20T18:31:33.524" v="5343" actId="21"/>
          <ac:picMkLst>
            <pc:docMk/>
            <pc:sldMk cId="156628911" sldId="282"/>
            <ac:picMk id="8" creationId="{5797D388-7393-4450-9293-390B6B337E1A}"/>
          </ac:picMkLst>
        </pc:picChg>
        <pc:picChg chg="add del mod">
          <ac:chgData name="Suganthe Ramya M K" userId="b2360553e625f9a1" providerId="LiveId" clId="{080A32A0-0AAE-4C76-B3AC-145A75834A08}" dt="2021-07-20T18:08:37.565" v="5125" actId="478"/>
          <ac:picMkLst>
            <pc:docMk/>
            <pc:sldMk cId="156628911" sldId="282"/>
            <ac:picMk id="9" creationId="{49D8E3A7-D18B-4C93-B29B-E8AEB666A83C}"/>
          </ac:picMkLst>
        </pc:picChg>
        <pc:picChg chg="add del mod">
          <ac:chgData name="Suganthe Ramya M K" userId="b2360553e625f9a1" providerId="LiveId" clId="{080A32A0-0AAE-4C76-B3AC-145A75834A08}" dt="2021-07-20T18:32:04.016" v="5347" actId="21"/>
          <ac:picMkLst>
            <pc:docMk/>
            <pc:sldMk cId="156628911" sldId="282"/>
            <ac:picMk id="10" creationId="{454D2308-3267-4518-988D-3069F241AA6C}"/>
          </ac:picMkLst>
        </pc:picChg>
        <pc:picChg chg="del">
          <ac:chgData name="Suganthe Ramya M K" userId="b2360553e625f9a1" providerId="LiveId" clId="{080A32A0-0AAE-4C76-B3AC-145A75834A08}" dt="2021-07-20T18:04:15.672" v="5075" actId="478"/>
          <ac:picMkLst>
            <pc:docMk/>
            <pc:sldMk cId="156628911" sldId="282"/>
            <ac:picMk id="11" creationId="{BEF0FFFA-527A-4B02-B405-6C3A445C0EEE}"/>
          </ac:picMkLst>
        </pc:picChg>
        <pc:picChg chg="del">
          <ac:chgData name="Suganthe Ramya M K" userId="b2360553e625f9a1" providerId="LiveId" clId="{080A32A0-0AAE-4C76-B3AC-145A75834A08}" dt="2021-07-20T18:04:18.197" v="5076" actId="478"/>
          <ac:picMkLst>
            <pc:docMk/>
            <pc:sldMk cId="156628911" sldId="282"/>
            <ac:picMk id="12" creationId="{B9299DE5-205E-4308-BB86-39D0D0953B08}"/>
          </ac:picMkLst>
        </pc:picChg>
        <pc:picChg chg="add del mod">
          <ac:chgData name="Suganthe Ramya M K" userId="b2360553e625f9a1" providerId="LiveId" clId="{080A32A0-0AAE-4C76-B3AC-145A75834A08}" dt="2021-07-20T18:32:19.870" v="5350" actId="21"/>
          <ac:picMkLst>
            <pc:docMk/>
            <pc:sldMk cId="156628911" sldId="282"/>
            <ac:picMk id="13" creationId="{655C3D4D-285D-4652-B373-2BA088C814C3}"/>
          </ac:picMkLst>
        </pc:picChg>
        <pc:picChg chg="add del mod">
          <ac:chgData name="Suganthe Ramya M K" userId="b2360553e625f9a1" providerId="LiveId" clId="{080A32A0-0AAE-4C76-B3AC-145A75834A08}" dt="2021-07-20T18:59:05.544" v="5659" actId="478"/>
          <ac:picMkLst>
            <pc:docMk/>
            <pc:sldMk cId="156628911" sldId="282"/>
            <ac:picMk id="14" creationId="{EDB01A08-FC7D-4B05-946A-99701530EFE7}"/>
          </ac:picMkLst>
        </pc:picChg>
        <pc:picChg chg="add del mod">
          <ac:chgData name="Suganthe Ramya M K" userId="b2360553e625f9a1" providerId="LiveId" clId="{080A32A0-0AAE-4C76-B3AC-145A75834A08}" dt="2021-07-20T18:59:03.178" v="5657" actId="478"/>
          <ac:picMkLst>
            <pc:docMk/>
            <pc:sldMk cId="156628911" sldId="282"/>
            <ac:picMk id="15" creationId="{EB0495CF-1A4D-4FAB-879C-A609DABA0A37}"/>
          </ac:picMkLst>
        </pc:picChg>
        <pc:picChg chg="add del mod">
          <ac:chgData name="Suganthe Ramya M K" userId="b2360553e625f9a1" providerId="LiveId" clId="{080A32A0-0AAE-4C76-B3AC-145A75834A08}" dt="2021-07-20T18:59:07.956" v="5660" actId="478"/>
          <ac:picMkLst>
            <pc:docMk/>
            <pc:sldMk cId="156628911" sldId="282"/>
            <ac:picMk id="16" creationId="{49B31C84-894F-4A0D-B011-EA19195F2C4E}"/>
          </ac:picMkLst>
        </pc:picChg>
        <pc:picChg chg="add del mod">
          <ac:chgData name="Suganthe Ramya M K" userId="b2360553e625f9a1" providerId="LiveId" clId="{080A32A0-0AAE-4C76-B3AC-145A75834A08}" dt="2021-07-20T18:59:13.504" v="5662" actId="478"/>
          <ac:picMkLst>
            <pc:docMk/>
            <pc:sldMk cId="156628911" sldId="282"/>
            <ac:picMk id="17" creationId="{4B6AF7FD-A0E8-4386-8518-858D7382A559}"/>
          </ac:picMkLst>
        </pc:picChg>
        <pc:picChg chg="add del mod">
          <ac:chgData name="Suganthe Ramya M K" userId="b2360553e625f9a1" providerId="LiveId" clId="{080A32A0-0AAE-4C76-B3AC-145A75834A08}" dt="2021-07-20T18:59:10.394" v="5661" actId="478"/>
          <ac:picMkLst>
            <pc:docMk/>
            <pc:sldMk cId="156628911" sldId="282"/>
            <ac:picMk id="18" creationId="{66C9DFF4-9E8B-483D-AB73-5D1F6D8F983F}"/>
          </ac:picMkLst>
        </pc:picChg>
        <pc:picChg chg="add del mod">
          <ac:chgData name="Suganthe Ramya M K" userId="b2360553e625f9a1" providerId="LiveId" clId="{080A32A0-0AAE-4C76-B3AC-145A75834A08}" dt="2021-07-20T18:59:22.660" v="5665" actId="478"/>
          <ac:picMkLst>
            <pc:docMk/>
            <pc:sldMk cId="156628911" sldId="282"/>
            <ac:picMk id="19" creationId="{B88DD8C0-A8AB-4D1C-8FA7-85D99CFA49CE}"/>
          </ac:picMkLst>
        </pc:picChg>
        <pc:cxnChg chg="add del mod">
          <ac:chgData name="Suganthe Ramya M K" userId="b2360553e625f9a1" providerId="LiveId" clId="{080A32A0-0AAE-4C76-B3AC-145A75834A08}" dt="2021-07-20T18:59:16.472" v="5663" actId="478"/>
          <ac:cxnSpMkLst>
            <pc:docMk/>
            <pc:sldMk cId="156628911" sldId="282"/>
            <ac:cxnSpMk id="21" creationId="{74CCF77F-B8F6-4957-BF77-08B46A7591C0}"/>
          </ac:cxnSpMkLst>
        </pc:cxnChg>
        <pc:cxnChg chg="add del mod">
          <ac:chgData name="Suganthe Ramya M K" userId="b2360553e625f9a1" providerId="LiveId" clId="{080A32A0-0AAE-4C76-B3AC-145A75834A08}" dt="2021-07-20T18:59:19.910" v="5664" actId="478"/>
          <ac:cxnSpMkLst>
            <pc:docMk/>
            <pc:sldMk cId="156628911" sldId="282"/>
            <ac:cxnSpMk id="23" creationId="{D69DEF36-D8C9-4E44-BEB7-A77EED8CED0F}"/>
          </ac:cxnSpMkLst>
        </pc:cxnChg>
      </pc:sldChg>
      <pc:sldChg chg="delSp modSp add del mod">
        <pc:chgData name="Suganthe Ramya M K" userId="b2360553e625f9a1" providerId="LiveId" clId="{080A32A0-0AAE-4C76-B3AC-145A75834A08}" dt="2021-07-20T18:03:57.121" v="5070" actId="2696"/>
        <pc:sldMkLst>
          <pc:docMk/>
          <pc:sldMk cId="2469924649" sldId="282"/>
        </pc:sldMkLst>
        <pc:spChg chg="mod">
          <ac:chgData name="Suganthe Ramya M K" userId="b2360553e625f9a1" providerId="LiveId" clId="{080A32A0-0AAE-4C76-B3AC-145A75834A08}" dt="2021-07-20T17:57:29.720" v="5002" actId="1076"/>
          <ac:spMkLst>
            <pc:docMk/>
            <pc:sldMk cId="2469924649" sldId="282"/>
            <ac:spMk id="3" creationId="{DBCBD40E-674B-4C81-8982-6528AC812394}"/>
          </ac:spMkLst>
        </pc:spChg>
        <pc:picChg chg="mod">
          <ac:chgData name="Suganthe Ramya M K" userId="b2360553e625f9a1" providerId="LiveId" clId="{080A32A0-0AAE-4C76-B3AC-145A75834A08}" dt="2021-07-20T17:57:49.203" v="5006" actId="14100"/>
          <ac:picMkLst>
            <pc:docMk/>
            <pc:sldMk cId="2469924649" sldId="282"/>
            <ac:picMk id="2" creationId="{53FFE6FF-4246-48C8-B7BF-CF7E28A5D2AA}"/>
          </ac:picMkLst>
        </pc:picChg>
        <pc:picChg chg="mod">
          <ac:chgData name="Suganthe Ramya M K" userId="b2360553e625f9a1" providerId="LiveId" clId="{080A32A0-0AAE-4C76-B3AC-145A75834A08}" dt="2021-07-20T17:57:34.024" v="5003" actId="14100"/>
          <ac:picMkLst>
            <pc:docMk/>
            <pc:sldMk cId="2469924649" sldId="282"/>
            <ac:picMk id="7" creationId="{A1093CE8-5F78-4C65-A305-8D7BE45968D3}"/>
          </ac:picMkLst>
        </pc:picChg>
        <pc:picChg chg="del">
          <ac:chgData name="Suganthe Ramya M K" userId="b2360553e625f9a1" providerId="LiveId" clId="{080A32A0-0AAE-4C76-B3AC-145A75834A08}" dt="2021-07-20T17:57:16.679" v="4999" actId="478"/>
          <ac:picMkLst>
            <pc:docMk/>
            <pc:sldMk cId="2469924649" sldId="282"/>
            <ac:picMk id="9" creationId="{30B5169C-12AC-4DED-B80B-2BC7AE8B6D10}"/>
          </ac:picMkLst>
        </pc:picChg>
      </pc:sldChg>
      <pc:sldChg chg="addSp delSp modSp add mod">
        <pc:chgData name="Suganthe Ramya M K" userId="b2360553e625f9a1" providerId="LiveId" clId="{080A32A0-0AAE-4C76-B3AC-145A75834A08}" dt="2021-07-20T18:51:43.444" v="5637" actId="255"/>
        <pc:sldMkLst>
          <pc:docMk/>
          <pc:sldMk cId="1275035388" sldId="283"/>
        </pc:sldMkLst>
        <pc:spChg chg="mod">
          <ac:chgData name="Suganthe Ramya M K" userId="b2360553e625f9a1" providerId="LiveId" clId="{080A32A0-0AAE-4C76-B3AC-145A75834A08}" dt="2021-07-20T18:29:50.639" v="5323" actId="20577"/>
          <ac:spMkLst>
            <pc:docMk/>
            <pc:sldMk cId="1275035388" sldId="283"/>
            <ac:spMk id="2" creationId="{C5F7FD4F-FE92-4AC2-88A1-6BEC3BE9D96B}"/>
          </ac:spMkLst>
        </pc:spChg>
        <pc:spChg chg="add del mod">
          <ac:chgData name="Suganthe Ramya M K" userId="b2360553e625f9a1" providerId="LiveId" clId="{080A32A0-0AAE-4C76-B3AC-145A75834A08}" dt="2021-07-20T18:37:43.202" v="5391"/>
          <ac:spMkLst>
            <pc:docMk/>
            <pc:sldMk cId="1275035388" sldId="283"/>
            <ac:spMk id="3" creationId="{79589376-0B3D-4415-91E9-025189052A21}"/>
          </ac:spMkLst>
        </pc:spChg>
        <pc:spChg chg="del">
          <ac:chgData name="Suganthe Ramya M K" userId="b2360553e625f9a1" providerId="LiveId" clId="{080A32A0-0AAE-4C76-B3AC-145A75834A08}" dt="2021-07-20T18:25:25.928" v="5298" actId="478"/>
          <ac:spMkLst>
            <pc:docMk/>
            <pc:sldMk cId="1275035388" sldId="283"/>
            <ac:spMk id="5" creationId="{79EE4D9E-A03D-4A9F-9A36-B88A138894A3}"/>
          </ac:spMkLst>
        </pc:spChg>
        <pc:spChg chg="mod">
          <ac:chgData name="Suganthe Ramya M K" userId="b2360553e625f9a1" providerId="LiveId" clId="{080A32A0-0AAE-4C76-B3AC-145A75834A08}" dt="2021-07-20T18:51:43.444" v="5637" actId="255"/>
          <ac:spMkLst>
            <pc:docMk/>
            <pc:sldMk cId="1275035388" sldId="283"/>
            <ac:spMk id="6" creationId="{92D18484-6717-42C0-8E7A-7B81F13C662A}"/>
          </ac:spMkLst>
        </pc:spChg>
        <pc:spChg chg="mod">
          <ac:chgData name="Suganthe Ramya M K" userId="b2360553e625f9a1" providerId="LiveId" clId="{080A32A0-0AAE-4C76-B3AC-145A75834A08}" dt="2021-07-20T18:30:07.030" v="5341" actId="20577"/>
          <ac:spMkLst>
            <pc:docMk/>
            <pc:sldMk cId="1275035388" sldId="283"/>
            <ac:spMk id="7" creationId="{B6C574B9-FA8F-4723-94E1-8F94D86031C1}"/>
          </ac:spMkLst>
        </pc:spChg>
        <pc:spChg chg="add del">
          <ac:chgData name="Suganthe Ramya M K" userId="b2360553e625f9a1" providerId="LiveId" clId="{080A32A0-0AAE-4C76-B3AC-145A75834A08}" dt="2021-07-20T18:37:39.463" v="5389"/>
          <ac:spMkLst>
            <pc:docMk/>
            <pc:sldMk cId="1275035388" sldId="283"/>
            <ac:spMk id="9" creationId="{A1A10022-951D-4A32-9302-05746EBEA328}"/>
          </ac:spMkLst>
        </pc:spChg>
        <pc:picChg chg="del">
          <ac:chgData name="Suganthe Ramya M K" userId="b2360553e625f9a1" providerId="LiveId" clId="{080A32A0-0AAE-4C76-B3AC-145A75834A08}" dt="2021-07-20T18:25:20.960" v="5297" actId="478"/>
          <ac:picMkLst>
            <pc:docMk/>
            <pc:sldMk cId="1275035388" sldId="283"/>
            <ac:picMk id="4" creationId="{4AE316F7-2E06-4952-939E-E75EE25C5C30}"/>
          </ac:picMkLst>
        </pc:picChg>
        <pc:picChg chg="del">
          <ac:chgData name="Suganthe Ramya M K" userId="b2360553e625f9a1" providerId="LiveId" clId="{080A32A0-0AAE-4C76-B3AC-145A75834A08}" dt="2021-07-20T18:25:29.317" v="5299" actId="478"/>
          <ac:picMkLst>
            <pc:docMk/>
            <pc:sldMk cId="1275035388" sldId="283"/>
            <ac:picMk id="8" creationId="{5797D388-7393-4450-9293-390B6B337E1A}"/>
          </ac:picMkLst>
        </pc:picChg>
        <pc:picChg chg="del">
          <ac:chgData name="Suganthe Ramya M K" userId="b2360553e625f9a1" providerId="LiveId" clId="{080A32A0-0AAE-4C76-B3AC-145A75834A08}" dt="2021-07-20T18:25:34.808" v="5301" actId="478"/>
          <ac:picMkLst>
            <pc:docMk/>
            <pc:sldMk cId="1275035388" sldId="283"/>
            <ac:picMk id="10" creationId="{454D2308-3267-4518-988D-3069F241AA6C}"/>
          </ac:picMkLst>
        </pc:picChg>
        <pc:picChg chg="del">
          <ac:chgData name="Suganthe Ramya M K" userId="b2360553e625f9a1" providerId="LiveId" clId="{080A32A0-0AAE-4C76-B3AC-145A75834A08}" dt="2021-07-20T18:25:32.557" v="5300" actId="478"/>
          <ac:picMkLst>
            <pc:docMk/>
            <pc:sldMk cId="1275035388" sldId="283"/>
            <ac:picMk id="13" creationId="{655C3D4D-285D-4652-B373-2BA088C814C3}"/>
          </ac:picMkLst>
        </pc:picChg>
        <pc:picChg chg="del">
          <ac:chgData name="Suganthe Ramya M K" userId="b2360553e625f9a1" providerId="LiveId" clId="{080A32A0-0AAE-4C76-B3AC-145A75834A08}" dt="2021-07-20T18:25:36.879" v="5302" actId="478"/>
          <ac:picMkLst>
            <pc:docMk/>
            <pc:sldMk cId="1275035388" sldId="283"/>
            <ac:picMk id="14" creationId="{EDB01A08-FC7D-4B05-946A-99701530EFE7}"/>
          </ac:picMkLst>
        </pc:picChg>
        <pc:picChg chg="del">
          <ac:chgData name="Suganthe Ramya M K" userId="b2360553e625f9a1" providerId="LiveId" clId="{080A32A0-0AAE-4C76-B3AC-145A75834A08}" dt="2021-07-20T18:25:39.091" v="5303" actId="478"/>
          <ac:picMkLst>
            <pc:docMk/>
            <pc:sldMk cId="1275035388" sldId="283"/>
            <ac:picMk id="15" creationId="{EB0495CF-1A4D-4FAB-879C-A609DABA0A37}"/>
          </ac:picMkLst>
        </pc:picChg>
        <pc:picChg chg="del">
          <ac:chgData name="Suganthe Ramya M K" userId="b2360553e625f9a1" providerId="LiveId" clId="{080A32A0-0AAE-4C76-B3AC-145A75834A08}" dt="2021-07-20T18:25:42.613" v="5305" actId="478"/>
          <ac:picMkLst>
            <pc:docMk/>
            <pc:sldMk cId="1275035388" sldId="283"/>
            <ac:picMk id="16" creationId="{49B31C84-894F-4A0D-B011-EA19195F2C4E}"/>
          </ac:picMkLst>
        </pc:picChg>
        <pc:picChg chg="del">
          <ac:chgData name="Suganthe Ramya M K" userId="b2360553e625f9a1" providerId="LiveId" clId="{080A32A0-0AAE-4C76-B3AC-145A75834A08}" dt="2021-07-20T18:25:45.807" v="5306" actId="478"/>
          <ac:picMkLst>
            <pc:docMk/>
            <pc:sldMk cId="1275035388" sldId="283"/>
            <ac:picMk id="17" creationId="{4B6AF7FD-A0E8-4386-8518-858D7382A559}"/>
          </ac:picMkLst>
        </pc:picChg>
        <pc:picChg chg="del">
          <ac:chgData name="Suganthe Ramya M K" userId="b2360553e625f9a1" providerId="LiveId" clId="{080A32A0-0AAE-4C76-B3AC-145A75834A08}" dt="2021-07-20T18:25:41.641" v="5304" actId="478"/>
          <ac:picMkLst>
            <pc:docMk/>
            <pc:sldMk cId="1275035388" sldId="283"/>
            <ac:picMk id="18" creationId="{66C9DFF4-9E8B-483D-AB73-5D1F6D8F983F}"/>
          </ac:picMkLst>
        </pc:picChg>
        <pc:picChg chg="del">
          <ac:chgData name="Suganthe Ramya M K" userId="b2360553e625f9a1" providerId="LiveId" clId="{080A32A0-0AAE-4C76-B3AC-145A75834A08}" dt="2021-07-20T18:25:46.701" v="5307" actId="478"/>
          <ac:picMkLst>
            <pc:docMk/>
            <pc:sldMk cId="1275035388" sldId="283"/>
            <ac:picMk id="19" creationId="{B88DD8C0-A8AB-4D1C-8FA7-85D99CFA49CE}"/>
          </ac:picMkLst>
        </pc:picChg>
        <pc:picChg chg="add mod">
          <ac:chgData name="Suganthe Ramya M K" userId="b2360553e625f9a1" providerId="LiveId" clId="{080A32A0-0AAE-4C76-B3AC-145A75834A08}" dt="2021-07-20T18:31:56.687" v="5346" actId="14100"/>
          <ac:picMkLst>
            <pc:docMk/>
            <pc:sldMk cId="1275035388" sldId="283"/>
            <ac:picMk id="20" creationId="{D4DB78F9-BB91-4735-B576-D64129B296CB}"/>
          </ac:picMkLst>
        </pc:picChg>
        <pc:picChg chg="add mod">
          <ac:chgData name="Suganthe Ramya M K" userId="b2360553e625f9a1" providerId="LiveId" clId="{080A32A0-0AAE-4C76-B3AC-145A75834A08}" dt="2021-07-20T18:32:12.561" v="5349" actId="1076"/>
          <ac:picMkLst>
            <pc:docMk/>
            <pc:sldMk cId="1275035388" sldId="283"/>
            <ac:picMk id="21" creationId="{20E57AE4-16D8-48D5-B520-B14320AAF379}"/>
          </ac:picMkLst>
        </pc:picChg>
        <pc:picChg chg="add mod">
          <ac:chgData name="Suganthe Ramya M K" userId="b2360553e625f9a1" providerId="LiveId" clId="{080A32A0-0AAE-4C76-B3AC-145A75834A08}" dt="2021-07-20T18:32:35.389" v="5352" actId="1076"/>
          <ac:picMkLst>
            <pc:docMk/>
            <pc:sldMk cId="1275035388" sldId="283"/>
            <ac:picMk id="22" creationId="{3F84C129-BA67-44CF-AADC-430DB364E8A8}"/>
          </ac:picMkLst>
        </pc:picChg>
      </pc:sldChg>
      <pc:sldChg chg="addSp delSp modSp add mod ord">
        <pc:chgData name="Suganthe Ramya M K" userId="b2360553e625f9a1" providerId="LiveId" clId="{080A32A0-0AAE-4C76-B3AC-145A75834A08}" dt="2021-07-21T07:37:50.786" v="8510" actId="1036"/>
        <pc:sldMkLst>
          <pc:docMk/>
          <pc:sldMk cId="3465196149" sldId="284"/>
        </pc:sldMkLst>
        <pc:spChg chg="del">
          <ac:chgData name="Suganthe Ramya M K" userId="b2360553e625f9a1" providerId="LiveId" clId="{080A32A0-0AAE-4C76-B3AC-145A75834A08}" dt="2021-07-20T19:10:43.416" v="5852" actId="478"/>
          <ac:spMkLst>
            <pc:docMk/>
            <pc:sldMk cId="3465196149" sldId="284"/>
            <ac:spMk id="3" creationId="{DBCBD40E-674B-4C81-8982-6528AC812394}"/>
          </ac:spMkLst>
        </pc:spChg>
        <pc:spChg chg="del mod">
          <ac:chgData name="Suganthe Ramya M K" userId="b2360553e625f9a1" providerId="LiveId" clId="{080A32A0-0AAE-4C76-B3AC-145A75834A08}" dt="2021-07-20T19:10:38.093" v="5848" actId="478"/>
          <ac:spMkLst>
            <pc:docMk/>
            <pc:sldMk cId="3465196149" sldId="284"/>
            <ac:spMk id="5" creationId="{00000000-0000-0000-0000-000000000000}"/>
          </ac:spMkLst>
        </pc:spChg>
        <pc:spChg chg="add mod">
          <ac:chgData name="Suganthe Ramya M K" userId="b2360553e625f9a1" providerId="LiveId" clId="{080A32A0-0AAE-4C76-B3AC-145A75834A08}" dt="2021-07-20T19:31:59.237" v="6132" actId="1076"/>
          <ac:spMkLst>
            <pc:docMk/>
            <pc:sldMk cId="3465196149" sldId="284"/>
            <ac:spMk id="9" creationId="{AC5083CC-2C9A-4FD5-B646-D6299D60E41C}"/>
          </ac:spMkLst>
        </pc:spChg>
        <pc:spChg chg="mod">
          <ac:chgData name="Suganthe Ramya M K" userId="b2360553e625f9a1" providerId="LiveId" clId="{080A32A0-0AAE-4C76-B3AC-145A75834A08}" dt="2021-07-20T19:23:39.663" v="6007" actId="14100"/>
          <ac:spMkLst>
            <pc:docMk/>
            <pc:sldMk cId="3465196149" sldId="284"/>
            <ac:spMk id="11" creationId="{6A6DD2F7-7BBB-4E17-80B0-3E46A2E09773}"/>
          </ac:spMkLst>
        </pc:spChg>
        <pc:spChg chg="add mod">
          <ac:chgData name="Suganthe Ramya M K" userId="b2360553e625f9a1" providerId="LiveId" clId="{080A32A0-0AAE-4C76-B3AC-145A75834A08}" dt="2021-07-21T07:37:50.786" v="8510" actId="1036"/>
          <ac:spMkLst>
            <pc:docMk/>
            <pc:sldMk cId="3465196149" sldId="284"/>
            <ac:spMk id="12" creationId="{270E3A3A-7A3B-4E80-8775-4902A2AEB856}"/>
          </ac:spMkLst>
        </pc:spChg>
        <pc:spChg chg="del mod">
          <ac:chgData name="Suganthe Ramya M K" userId="b2360553e625f9a1" providerId="LiveId" clId="{080A32A0-0AAE-4C76-B3AC-145A75834A08}" dt="2021-07-20T19:10:38.095" v="5850"/>
          <ac:spMkLst>
            <pc:docMk/>
            <pc:sldMk cId="3465196149" sldId="284"/>
            <ac:spMk id="13" creationId="{88E43445-9452-4879-9A7C-AE97E9BAF6CE}"/>
          </ac:spMkLst>
        </pc:spChg>
        <pc:graphicFrameChg chg="mod">
          <ac:chgData name="Suganthe Ramya M K" userId="b2360553e625f9a1" providerId="LiveId" clId="{080A32A0-0AAE-4C76-B3AC-145A75834A08}" dt="2021-07-21T07:34:37.316" v="8495" actId="1076"/>
          <ac:graphicFrameMkLst>
            <pc:docMk/>
            <pc:sldMk cId="3465196149" sldId="284"/>
            <ac:graphicFrameMk id="2" creationId="{AD9E5061-1C63-4A79-AEA1-56D0CDCC409C}"/>
          </ac:graphicFrameMkLst>
        </pc:graphicFrameChg>
        <pc:graphicFrameChg chg="add del mod">
          <ac:chgData name="Suganthe Ramya M K" userId="b2360553e625f9a1" providerId="LiveId" clId="{080A32A0-0AAE-4C76-B3AC-145A75834A08}" dt="2021-07-20T19:26:14.798" v="6009"/>
          <ac:graphicFrameMkLst>
            <pc:docMk/>
            <pc:sldMk cId="3465196149" sldId="284"/>
            <ac:graphicFrameMk id="4" creationId="{E17A2023-C963-4808-A103-6FE42CC8CD48}"/>
          </ac:graphicFrameMkLst>
        </pc:graphicFrameChg>
        <pc:picChg chg="del">
          <ac:chgData name="Suganthe Ramya M K" userId="b2360553e625f9a1" providerId="LiveId" clId="{080A32A0-0AAE-4C76-B3AC-145A75834A08}" dt="2021-07-20T19:10:40.329" v="5851" actId="478"/>
          <ac:picMkLst>
            <pc:docMk/>
            <pc:sldMk cId="3465196149" sldId="284"/>
            <ac:picMk id="2" creationId="{53FFE6FF-4246-48C8-B7BF-CF7E28A5D2AA}"/>
          </ac:picMkLst>
        </pc:picChg>
        <pc:picChg chg="add del">
          <ac:chgData name="Suganthe Ramya M K" userId="b2360553e625f9a1" providerId="LiveId" clId="{080A32A0-0AAE-4C76-B3AC-145A75834A08}" dt="2021-07-20T19:26:26.285" v="6011"/>
          <ac:picMkLst>
            <pc:docMk/>
            <pc:sldMk cId="3465196149" sldId="284"/>
            <ac:picMk id="6" creationId="{1E504E15-79B8-44F8-B987-5284EE606E62}"/>
          </ac:picMkLst>
        </pc:picChg>
        <pc:picChg chg="del">
          <ac:chgData name="Suganthe Ramya M K" userId="b2360553e625f9a1" providerId="LiveId" clId="{080A32A0-0AAE-4C76-B3AC-145A75834A08}" dt="2021-07-20T19:10:45.597" v="5853" actId="478"/>
          <ac:picMkLst>
            <pc:docMk/>
            <pc:sldMk cId="3465196149" sldId="284"/>
            <ac:picMk id="7" creationId="{A1093CE8-5F78-4C65-A305-8D7BE45968D3}"/>
          </ac:picMkLst>
        </pc:picChg>
        <pc:picChg chg="add del mod">
          <ac:chgData name="Suganthe Ramya M K" userId="b2360553e625f9a1" providerId="LiveId" clId="{080A32A0-0AAE-4C76-B3AC-145A75834A08}" dt="2021-07-21T07:34:21.739" v="8494" actId="478"/>
          <ac:picMkLst>
            <pc:docMk/>
            <pc:sldMk cId="3465196149" sldId="284"/>
            <ac:picMk id="8" creationId="{51A8EAB5-388F-476D-9E2C-0547572EF653}"/>
          </ac:picMkLst>
        </pc:picChg>
      </pc:sldChg>
      <pc:sldChg chg="addSp delSp modSp add mod">
        <pc:chgData name="Suganthe Ramya M K" userId="b2360553e625f9a1" providerId="LiveId" clId="{080A32A0-0AAE-4C76-B3AC-145A75834A08}" dt="2021-07-21T07:34:58.275" v="8497" actId="1076"/>
        <pc:sldMkLst>
          <pc:docMk/>
          <pc:sldMk cId="310698266" sldId="285"/>
        </pc:sldMkLst>
        <pc:spChg chg="add mod">
          <ac:chgData name="Suganthe Ramya M K" userId="b2360553e625f9a1" providerId="LiveId" clId="{080A32A0-0AAE-4C76-B3AC-145A75834A08}" dt="2021-07-20T19:41:59.456" v="6244" actId="1076"/>
          <ac:spMkLst>
            <pc:docMk/>
            <pc:sldMk cId="310698266" sldId="285"/>
            <ac:spMk id="3" creationId="{AAF46418-B37B-48A2-AA49-7D715D0F413F}"/>
          </ac:spMkLst>
        </pc:spChg>
        <pc:spChg chg="add mod">
          <ac:chgData name="Suganthe Ramya M K" userId="b2360553e625f9a1" providerId="LiveId" clId="{080A32A0-0AAE-4C76-B3AC-145A75834A08}" dt="2021-07-21T05:46:43.478" v="7470" actId="1076"/>
          <ac:spMkLst>
            <pc:docMk/>
            <pc:sldMk cId="310698266" sldId="285"/>
            <ac:spMk id="7" creationId="{A3ED31CB-1F06-4B70-AC1F-B6CBA8ADD995}"/>
          </ac:spMkLst>
        </pc:spChg>
        <pc:spChg chg="mod">
          <ac:chgData name="Suganthe Ramya M K" userId="b2360553e625f9a1" providerId="LiveId" clId="{080A32A0-0AAE-4C76-B3AC-145A75834A08}" dt="2021-07-20T19:33:14.872" v="6181" actId="20577"/>
          <ac:spMkLst>
            <pc:docMk/>
            <pc:sldMk cId="310698266" sldId="285"/>
            <ac:spMk id="11" creationId="{6A6DD2F7-7BBB-4E17-80B0-3E46A2E09773}"/>
          </ac:spMkLst>
        </pc:spChg>
        <pc:graphicFrameChg chg="mod">
          <ac:chgData name="Suganthe Ramya M K" userId="b2360553e625f9a1" providerId="LiveId" clId="{080A32A0-0AAE-4C76-B3AC-145A75834A08}" dt="2021-07-21T07:34:58.275" v="8497" actId="1076"/>
          <ac:graphicFrameMkLst>
            <pc:docMk/>
            <pc:sldMk cId="310698266" sldId="285"/>
            <ac:graphicFrameMk id="2" creationId="{0EC3728F-AF3F-40BA-A8DC-341D51A50638}"/>
          </ac:graphicFrameMkLst>
        </pc:graphicFrameChg>
        <pc:graphicFrameChg chg="add del mod">
          <ac:chgData name="Suganthe Ramya M K" userId="b2360553e625f9a1" providerId="LiveId" clId="{080A32A0-0AAE-4C76-B3AC-145A75834A08}" dt="2021-07-20T19:40:17.328" v="6219" actId="478"/>
          <ac:graphicFrameMkLst>
            <pc:docMk/>
            <pc:sldMk cId="310698266" sldId="285"/>
            <ac:graphicFrameMk id="5" creationId="{4DFD7ACA-3D32-4CFB-B8DD-F177EBD79916}"/>
          </ac:graphicFrameMkLst>
        </pc:graphicFrameChg>
        <pc:picChg chg="add del mod">
          <ac:chgData name="Suganthe Ramya M K" userId="b2360553e625f9a1" providerId="LiveId" clId="{080A32A0-0AAE-4C76-B3AC-145A75834A08}" dt="2021-07-20T19:37:21.396" v="6212" actId="478"/>
          <ac:picMkLst>
            <pc:docMk/>
            <pc:sldMk cId="310698266" sldId="285"/>
            <ac:picMk id="2" creationId="{14FFA452-3498-415C-9E55-33422D9D6702}"/>
          </ac:picMkLst>
        </pc:picChg>
        <pc:picChg chg="add del mod">
          <ac:chgData name="Suganthe Ramya M K" userId="b2360553e625f9a1" providerId="LiveId" clId="{080A32A0-0AAE-4C76-B3AC-145A75834A08}" dt="2021-07-21T07:34:49.519" v="8496" actId="478"/>
          <ac:picMkLst>
            <pc:docMk/>
            <pc:sldMk cId="310698266" sldId="285"/>
            <ac:picMk id="4" creationId="{20A17A91-672A-4DA4-AE36-8CCBC90E4A80}"/>
          </ac:picMkLst>
        </pc:picChg>
      </pc:sldChg>
      <pc:sldChg chg="addSp delSp modSp add mod">
        <pc:chgData name="Suganthe Ramya M K" userId="b2360553e625f9a1" providerId="LiveId" clId="{080A32A0-0AAE-4C76-B3AC-145A75834A08}" dt="2021-07-21T07:38:27.730" v="8513" actId="1076"/>
        <pc:sldMkLst>
          <pc:docMk/>
          <pc:sldMk cId="2192761566" sldId="286"/>
        </pc:sldMkLst>
        <pc:spChg chg="add del mod">
          <ac:chgData name="Suganthe Ramya M K" userId="b2360553e625f9a1" providerId="LiveId" clId="{080A32A0-0AAE-4C76-B3AC-145A75834A08}" dt="2021-07-20T19:47:00.737" v="6277"/>
          <ac:spMkLst>
            <pc:docMk/>
            <pc:sldMk cId="2192761566" sldId="286"/>
            <ac:spMk id="3" creationId="{C90D6874-4ECD-44E2-B5BC-ECACFF2D76C8}"/>
          </ac:spMkLst>
        </pc:spChg>
        <pc:spChg chg="mod">
          <ac:chgData name="Suganthe Ramya M K" userId="b2360553e625f9a1" providerId="LiveId" clId="{080A32A0-0AAE-4C76-B3AC-145A75834A08}" dt="2021-07-20T19:42:31.281" v="6268" actId="20577"/>
          <ac:spMkLst>
            <pc:docMk/>
            <pc:sldMk cId="2192761566" sldId="286"/>
            <ac:spMk id="11" creationId="{6A6DD2F7-7BBB-4E17-80B0-3E46A2E09773}"/>
          </ac:spMkLst>
        </pc:spChg>
        <pc:spChg chg="add mod">
          <ac:chgData name="Suganthe Ramya M K" userId="b2360553e625f9a1" providerId="LiveId" clId="{080A32A0-0AAE-4C76-B3AC-145A75834A08}" dt="2021-07-21T07:38:27.730" v="8513" actId="1076"/>
          <ac:spMkLst>
            <pc:docMk/>
            <pc:sldMk cId="2192761566" sldId="286"/>
            <ac:spMk id="13" creationId="{CDFF1604-2C2D-4D73-978C-CDBA248F7F7F}"/>
          </ac:spMkLst>
        </pc:spChg>
        <pc:spChg chg="add mod">
          <ac:chgData name="Suganthe Ramya M K" userId="b2360553e625f9a1" providerId="LiveId" clId="{080A32A0-0AAE-4C76-B3AC-145A75834A08}" dt="2021-07-20T19:52:45.315" v="6333" actId="5793"/>
          <ac:spMkLst>
            <pc:docMk/>
            <pc:sldMk cId="2192761566" sldId="286"/>
            <ac:spMk id="14" creationId="{F404B333-3726-4C5E-8F5B-BB14017FD52D}"/>
          </ac:spMkLst>
        </pc:spChg>
        <pc:graphicFrameChg chg="mod">
          <ac:chgData name="Suganthe Ramya M K" userId="b2360553e625f9a1" providerId="LiveId" clId="{080A32A0-0AAE-4C76-B3AC-145A75834A08}" dt="2021-07-21T07:38:23.208" v="8512" actId="1076"/>
          <ac:graphicFrameMkLst>
            <pc:docMk/>
            <pc:sldMk cId="2192761566" sldId="286"/>
            <ac:graphicFrameMk id="2" creationId="{4863B325-19FD-4A99-9661-95D96CAEE32F}"/>
          </ac:graphicFrameMkLst>
        </pc:graphicFrameChg>
        <pc:picChg chg="add del mod">
          <ac:chgData name="Suganthe Ramya M K" userId="b2360553e625f9a1" providerId="LiveId" clId="{080A32A0-0AAE-4C76-B3AC-145A75834A08}" dt="2021-07-20T19:47:00.736" v="6275" actId="478"/>
          <ac:picMkLst>
            <pc:docMk/>
            <pc:sldMk cId="2192761566" sldId="286"/>
            <ac:picMk id="2" creationId="{E49FBA37-7175-40E7-AD40-E881F482D692}"/>
          </ac:picMkLst>
        </pc:picChg>
        <pc:picChg chg="add del">
          <ac:chgData name="Suganthe Ramya M K" userId="b2360553e625f9a1" providerId="LiveId" clId="{080A32A0-0AAE-4C76-B3AC-145A75834A08}" dt="2021-07-20T19:47:25.133" v="6279" actId="478"/>
          <ac:picMkLst>
            <pc:docMk/>
            <pc:sldMk cId="2192761566" sldId="286"/>
            <ac:picMk id="5" creationId="{B98EAA88-3009-4068-87D9-56D43E4F1DC3}"/>
          </ac:picMkLst>
        </pc:picChg>
        <pc:picChg chg="add del">
          <ac:chgData name="Suganthe Ramya M K" userId="b2360553e625f9a1" providerId="LiveId" clId="{080A32A0-0AAE-4C76-B3AC-145A75834A08}" dt="2021-07-20T19:47:31.032" v="6281" actId="22"/>
          <ac:picMkLst>
            <pc:docMk/>
            <pc:sldMk cId="2192761566" sldId="286"/>
            <ac:picMk id="7" creationId="{9D125D83-5B3F-494B-837D-4A9305D4078D}"/>
          </ac:picMkLst>
        </pc:picChg>
        <pc:picChg chg="add del mod">
          <ac:chgData name="Suganthe Ramya M K" userId="b2360553e625f9a1" providerId="LiveId" clId="{080A32A0-0AAE-4C76-B3AC-145A75834A08}" dt="2021-07-21T07:35:03.211" v="8498" actId="478"/>
          <ac:picMkLst>
            <pc:docMk/>
            <pc:sldMk cId="2192761566" sldId="286"/>
            <ac:picMk id="9" creationId="{8F3B88B7-4C0E-40D2-8AB3-E0FDA39F39A2}"/>
          </ac:picMkLst>
        </pc:picChg>
        <pc:picChg chg="add del mod">
          <ac:chgData name="Suganthe Ramya M K" userId="b2360553e625f9a1" providerId="LiveId" clId="{080A32A0-0AAE-4C76-B3AC-145A75834A08}" dt="2021-07-20T19:48:14.155" v="6292" actId="478"/>
          <ac:picMkLst>
            <pc:docMk/>
            <pc:sldMk cId="2192761566" sldId="286"/>
            <ac:picMk id="12" creationId="{CDB6F593-BCA3-4F4B-B946-7E365152C874}"/>
          </ac:picMkLst>
        </pc:picChg>
      </pc:sldChg>
      <pc:sldChg chg="addSp delSp modSp add mod ord">
        <pc:chgData name="Suganthe Ramya M K" userId="b2360553e625f9a1" providerId="LiveId" clId="{080A32A0-0AAE-4C76-B3AC-145A75834A08}" dt="2021-07-21T07:38:08.898" v="8511" actId="1076"/>
        <pc:sldMkLst>
          <pc:docMk/>
          <pc:sldMk cId="2897528723" sldId="287"/>
        </pc:sldMkLst>
        <pc:spChg chg="add mod">
          <ac:chgData name="Suganthe Ramya M K" userId="b2360553e625f9a1" providerId="LiveId" clId="{080A32A0-0AAE-4C76-B3AC-145A75834A08}" dt="2021-07-20T19:14:43.015" v="5908" actId="20577"/>
          <ac:spMkLst>
            <pc:docMk/>
            <pc:sldMk cId="2897528723" sldId="287"/>
            <ac:spMk id="2" creationId="{4C81F3E9-FCC4-46BD-8944-715D77422F2C}"/>
          </ac:spMkLst>
        </pc:spChg>
        <pc:spChg chg="add del mod">
          <ac:chgData name="Suganthe Ramya M K" userId="b2360553e625f9a1" providerId="LiveId" clId="{080A32A0-0AAE-4C76-B3AC-145A75834A08}" dt="2021-07-20T19:21:47.527" v="5917"/>
          <ac:spMkLst>
            <pc:docMk/>
            <pc:sldMk cId="2897528723" sldId="287"/>
            <ac:spMk id="4" creationId="{5040AD5F-0DB1-4829-983C-265329830FBC}"/>
          </ac:spMkLst>
        </pc:spChg>
        <pc:spChg chg="add mod">
          <ac:chgData name="Suganthe Ramya M K" userId="b2360553e625f9a1" providerId="LiveId" clId="{080A32A0-0AAE-4C76-B3AC-145A75834A08}" dt="2021-07-21T05:46:19.132" v="7466" actId="1076"/>
          <ac:spMkLst>
            <pc:docMk/>
            <pc:sldMk cId="2897528723" sldId="287"/>
            <ac:spMk id="6" creationId="{D6007D42-92BD-43DE-8DCC-51C632857C00}"/>
          </ac:spMkLst>
        </pc:spChg>
        <pc:spChg chg="mod">
          <ac:chgData name="Suganthe Ramya M K" userId="b2360553e625f9a1" providerId="LiveId" clId="{080A32A0-0AAE-4C76-B3AC-145A75834A08}" dt="2021-07-20T19:11:59.865" v="5887" actId="14100"/>
          <ac:spMkLst>
            <pc:docMk/>
            <pc:sldMk cId="2897528723" sldId="287"/>
            <ac:spMk id="11" creationId="{6A6DD2F7-7BBB-4E17-80B0-3E46A2E09773}"/>
          </ac:spMkLst>
        </pc:spChg>
        <pc:graphicFrameChg chg="del mod">
          <ac:chgData name="Suganthe Ramya M K" userId="b2360553e625f9a1" providerId="LiveId" clId="{080A32A0-0AAE-4C76-B3AC-145A75834A08}" dt="2021-07-21T07:20:52.700" v="8482" actId="478"/>
          <ac:graphicFrameMkLst>
            <pc:docMk/>
            <pc:sldMk cId="2897528723" sldId="287"/>
            <ac:graphicFrameMk id="4" creationId="{8EB84F37-A9CC-4D5B-9659-CA852DC96909}"/>
          </ac:graphicFrameMkLst>
        </pc:graphicFrameChg>
        <pc:graphicFrameChg chg="del mod">
          <ac:chgData name="Suganthe Ramya M K" userId="b2360553e625f9a1" providerId="LiveId" clId="{080A32A0-0AAE-4C76-B3AC-145A75834A08}" dt="2021-07-21T07:22:31.003" v="8484" actId="478"/>
          <ac:graphicFrameMkLst>
            <pc:docMk/>
            <pc:sldMk cId="2897528723" sldId="287"/>
            <ac:graphicFrameMk id="5" creationId="{D2D0B842-E1ED-4F91-80B6-577FEF473077}"/>
          </ac:graphicFrameMkLst>
        </pc:graphicFrameChg>
        <pc:graphicFrameChg chg="del mod">
          <ac:chgData name="Suganthe Ramya M K" userId="b2360553e625f9a1" providerId="LiveId" clId="{080A32A0-0AAE-4C76-B3AC-145A75834A08}" dt="2021-07-21T07:23:25.069" v="8486" actId="478"/>
          <ac:graphicFrameMkLst>
            <pc:docMk/>
            <pc:sldMk cId="2897528723" sldId="287"/>
            <ac:graphicFrameMk id="7" creationId="{093AF887-769A-4B4F-86A9-EE2F08EC3778}"/>
          </ac:graphicFrameMkLst>
        </pc:graphicFrameChg>
        <pc:graphicFrameChg chg="del mod">
          <ac:chgData name="Suganthe Ramya M K" userId="b2360553e625f9a1" providerId="LiveId" clId="{080A32A0-0AAE-4C76-B3AC-145A75834A08}" dt="2021-07-21T07:23:58.456" v="8488" actId="478"/>
          <ac:graphicFrameMkLst>
            <pc:docMk/>
            <pc:sldMk cId="2897528723" sldId="287"/>
            <ac:graphicFrameMk id="8" creationId="{364DC915-2F57-4844-8D36-CB44E1542B92}"/>
          </ac:graphicFrameMkLst>
        </pc:graphicFrameChg>
        <pc:graphicFrameChg chg="del mod">
          <ac:chgData name="Suganthe Ramya M K" userId="b2360553e625f9a1" providerId="LiveId" clId="{080A32A0-0AAE-4C76-B3AC-145A75834A08}" dt="2021-07-21T07:34:10.735" v="8492" actId="478"/>
          <ac:graphicFrameMkLst>
            <pc:docMk/>
            <pc:sldMk cId="2897528723" sldId="287"/>
            <ac:graphicFrameMk id="9" creationId="{B66424DB-2C40-4FE0-B478-25B01FA435CD}"/>
          </ac:graphicFrameMkLst>
        </pc:graphicFrameChg>
        <pc:graphicFrameChg chg="mod">
          <ac:chgData name="Suganthe Ramya M K" userId="b2360553e625f9a1" providerId="LiveId" clId="{080A32A0-0AAE-4C76-B3AC-145A75834A08}" dt="2021-07-21T07:38:08.898" v="8511" actId="1076"/>
          <ac:graphicFrameMkLst>
            <pc:docMk/>
            <pc:sldMk cId="2897528723" sldId="287"/>
            <ac:graphicFrameMk id="10" creationId="{82EE00E9-0726-460A-9EE5-00E6F707BE96}"/>
          </ac:graphicFrameMkLst>
        </pc:graphicFrameChg>
        <pc:picChg chg="add del mod">
          <ac:chgData name="Suganthe Ramya M K" userId="b2360553e625f9a1" providerId="LiveId" clId="{080A32A0-0AAE-4C76-B3AC-145A75834A08}" dt="2021-07-21T07:20:45.205" v="8480" actId="478"/>
          <ac:picMkLst>
            <pc:docMk/>
            <pc:sldMk cId="2897528723" sldId="287"/>
            <ac:picMk id="3" creationId="{6F009E98-B3B0-4D60-B4FC-06A39F090F95}"/>
          </ac:picMkLst>
        </pc:picChg>
      </pc:sldChg>
      <pc:sldChg chg="addSp delSp modSp add del mod">
        <pc:chgData name="Suganthe Ramya M K" userId="b2360553e625f9a1" providerId="LiveId" clId="{080A32A0-0AAE-4C76-B3AC-145A75834A08}" dt="2021-07-21T07:42:25.228" v="8525" actId="2696"/>
        <pc:sldMkLst>
          <pc:docMk/>
          <pc:sldMk cId="1556941307" sldId="288"/>
        </pc:sldMkLst>
        <pc:spChg chg="add mod">
          <ac:chgData name="Suganthe Ramya M K" userId="b2360553e625f9a1" providerId="LiveId" clId="{080A32A0-0AAE-4C76-B3AC-145A75834A08}" dt="2021-07-21T07:39:02.706" v="8514" actId="948"/>
          <ac:spMkLst>
            <pc:docMk/>
            <pc:sldMk cId="1556941307" sldId="288"/>
            <ac:spMk id="2" creationId="{9893C40A-9D6A-4688-A5EB-50B552CE6B39}"/>
          </ac:spMkLst>
        </pc:spChg>
        <pc:spChg chg="mod">
          <ac:chgData name="Suganthe Ramya M K" userId="b2360553e625f9a1" providerId="LiveId" clId="{080A32A0-0AAE-4C76-B3AC-145A75834A08}" dt="2021-07-20T19:55:20.515" v="6361" actId="255"/>
          <ac:spMkLst>
            <pc:docMk/>
            <pc:sldMk cId="1556941307" sldId="288"/>
            <ac:spMk id="11" creationId="{6A6DD2F7-7BBB-4E17-80B0-3E46A2E09773}"/>
          </ac:spMkLst>
        </pc:spChg>
        <pc:spChg chg="del">
          <ac:chgData name="Suganthe Ramya M K" userId="b2360553e625f9a1" providerId="LiveId" clId="{080A32A0-0AAE-4C76-B3AC-145A75834A08}" dt="2021-07-20T19:54:50.589" v="6340" actId="478"/>
          <ac:spMkLst>
            <pc:docMk/>
            <pc:sldMk cId="1556941307" sldId="288"/>
            <ac:spMk id="13" creationId="{CDFF1604-2C2D-4D73-978C-CDBA248F7F7F}"/>
          </ac:spMkLst>
        </pc:spChg>
        <pc:spChg chg="del mod">
          <ac:chgData name="Suganthe Ramya M K" userId="b2360553e625f9a1" providerId="LiveId" clId="{080A32A0-0AAE-4C76-B3AC-145A75834A08}" dt="2021-07-20T19:54:47.245" v="6339" actId="478"/>
          <ac:spMkLst>
            <pc:docMk/>
            <pc:sldMk cId="1556941307" sldId="288"/>
            <ac:spMk id="14" creationId="{F404B333-3726-4C5E-8F5B-BB14017FD52D}"/>
          </ac:spMkLst>
        </pc:spChg>
        <pc:picChg chg="del">
          <ac:chgData name="Suganthe Ramya M K" userId="b2360553e625f9a1" providerId="LiveId" clId="{080A32A0-0AAE-4C76-B3AC-145A75834A08}" dt="2021-07-20T19:54:52.801" v="6341" actId="478"/>
          <ac:picMkLst>
            <pc:docMk/>
            <pc:sldMk cId="1556941307" sldId="288"/>
            <ac:picMk id="9" creationId="{8F3B88B7-4C0E-40D2-8AB3-E0FDA39F39A2}"/>
          </ac:picMkLst>
        </pc:picChg>
      </pc:sldChg>
      <pc:sldChg chg="addSp delSp modSp add mod ord">
        <pc:chgData name="Suganthe Ramya M K" userId="b2360553e625f9a1" providerId="LiveId" clId="{080A32A0-0AAE-4C76-B3AC-145A75834A08}" dt="2021-07-21T06:55:39.564" v="8426"/>
        <pc:sldMkLst>
          <pc:docMk/>
          <pc:sldMk cId="1869082757" sldId="289"/>
        </pc:sldMkLst>
        <pc:spChg chg="add del mod">
          <ac:chgData name="Suganthe Ramya M K" userId="b2360553e625f9a1" providerId="LiveId" clId="{080A32A0-0AAE-4C76-B3AC-145A75834A08}" dt="2021-07-21T06:37:26.977" v="8231"/>
          <ac:spMkLst>
            <pc:docMk/>
            <pc:sldMk cId="1869082757" sldId="289"/>
            <ac:spMk id="2" creationId="{2FC51D53-9A8D-43CA-84DF-7990AEA64792}"/>
          </ac:spMkLst>
        </pc:spChg>
        <pc:spChg chg="add mod">
          <ac:chgData name="Suganthe Ramya M K" userId="b2360553e625f9a1" providerId="LiveId" clId="{080A32A0-0AAE-4C76-B3AC-145A75834A08}" dt="2021-07-21T06:54:54.425" v="8421" actId="2711"/>
          <ac:spMkLst>
            <pc:docMk/>
            <pc:sldMk cId="1869082757" sldId="289"/>
            <ac:spMk id="3" creationId="{138A44A3-17C0-4D5C-99C8-4702D3EEF880}"/>
          </ac:spMkLst>
        </pc:spChg>
        <pc:spChg chg="mod">
          <ac:chgData name="Suganthe Ramya M K" userId="b2360553e625f9a1" providerId="LiveId" clId="{080A32A0-0AAE-4C76-B3AC-145A75834A08}" dt="2021-07-21T06:55:25.622" v="8424" actId="255"/>
          <ac:spMkLst>
            <pc:docMk/>
            <pc:sldMk cId="1869082757" sldId="289"/>
            <ac:spMk id="11" creationId="{6A6DD2F7-7BBB-4E17-80B0-3E46A2E09773}"/>
          </ac:spMkLst>
        </pc:spChg>
        <pc:spChg chg="del mod">
          <ac:chgData name="Suganthe Ramya M K" userId="b2360553e625f9a1" providerId="LiveId" clId="{080A32A0-0AAE-4C76-B3AC-145A75834A08}" dt="2021-07-21T05:37:15.972" v="7145" actId="478"/>
          <ac:spMkLst>
            <pc:docMk/>
            <pc:sldMk cId="1869082757" sldId="289"/>
            <ac:spMk id="13" creationId="{CDFF1604-2C2D-4D73-978C-CDBA248F7F7F}"/>
          </ac:spMkLst>
        </pc:spChg>
        <pc:spChg chg="del mod">
          <ac:chgData name="Suganthe Ramya M K" userId="b2360553e625f9a1" providerId="LiveId" clId="{080A32A0-0AAE-4C76-B3AC-145A75834A08}" dt="2021-07-21T05:37:15.972" v="7147"/>
          <ac:spMkLst>
            <pc:docMk/>
            <pc:sldMk cId="1869082757" sldId="289"/>
            <ac:spMk id="14" creationId="{F404B333-3726-4C5E-8F5B-BB14017FD52D}"/>
          </ac:spMkLst>
        </pc:spChg>
        <pc:picChg chg="del">
          <ac:chgData name="Suganthe Ramya M K" userId="b2360553e625f9a1" providerId="LiveId" clId="{080A32A0-0AAE-4C76-B3AC-145A75834A08}" dt="2021-07-21T05:37:18.046" v="7148" actId="478"/>
          <ac:picMkLst>
            <pc:docMk/>
            <pc:sldMk cId="1869082757" sldId="289"/>
            <ac:picMk id="9" creationId="{8F3B88B7-4C0E-40D2-8AB3-E0FDA39F39A2}"/>
          </ac:picMkLst>
        </pc:picChg>
      </pc:sldChg>
      <pc:sldChg chg="addSp modSp new mod">
        <pc:chgData name="Suganthe Ramya M K" userId="b2360553e625f9a1" providerId="LiveId" clId="{080A32A0-0AAE-4C76-B3AC-145A75834A08}" dt="2021-07-21T07:42:51.353" v="8533" actId="1076"/>
        <pc:sldMkLst>
          <pc:docMk/>
          <pc:sldMk cId="955149544" sldId="290"/>
        </pc:sldMkLst>
        <pc:spChg chg="add mod">
          <ac:chgData name="Suganthe Ramya M K" userId="b2360553e625f9a1" providerId="LiveId" clId="{080A32A0-0AAE-4C76-B3AC-145A75834A08}" dt="2021-07-21T07:42:51.353" v="8533" actId="1076"/>
          <ac:spMkLst>
            <pc:docMk/>
            <pc:sldMk cId="955149544" sldId="290"/>
            <ac:spMk id="2" creationId="{37779D08-2F81-4A81-AD5C-DCA289069760}"/>
          </ac:spMkLst>
        </pc:spChg>
        <pc:spChg chg="add mod">
          <ac:chgData name="Suganthe Ramya M K" userId="b2360553e625f9a1" providerId="LiveId" clId="{080A32A0-0AAE-4C76-B3AC-145A75834A08}" dt="2021-07-21T06:43:52.688" v="8308" actId="14100"/>
          <ac:spMkLst>
            <pc:docMk/>
            <pc:sldMk cId="955149544" sldId="290"/>
            <ac:spMk id="3" creationId="{F9371B6E-9D02-4074-8D8C-7992D3B278FE}"/>
          </ac:spMkLst>
        </pc:spChg>
      </pc:sldChg>
      <pc:sldChg chg="new del">
        <pc:chgData name="Suganthe Ramya M K" userId="b2360553e625f9a1" providerId="LiveId" clId="{080A32A0-0AAE-4C76-B3AC-145A75834A08}" dt="2021-07-21T06:37:57.516" v="8234" actId="2696"/>
        <pc:sldMkLst>
          <pc:docMk/>
          <pc:sldMk cId="3860726552" sldId="290"/>
        </pc:sldMkLst>
      </pc:sldChg>
      <pc:sldChg chg="modSp new del mod">
        <pc:chgData name="Suganthe Ramya M K" userId="b2360553e625f9a1" providerId="LiveId" clId="{080A32A0-0AAE-4C76-B3AC-145A75834A08}" dt="2021-07-21T06:38:46.924" v="8243" actId="2696"/>
        <pc:sldMkLst>
          <pc:docMk/>
          <pc:sldMk cId="2443109444" sldId="291"/>
        </pc:sldMkLst>
        <pc:spChg chg="mod">
          <ac:chgData name="Suganthe Ramya M K" userId="b2360553e625f9a1" providerId="LiveId" clId="{080A32A0-0AAE-4C76-B3AC-145A75834A08}" dt="2021-07-21T06:38:40.327" v="8242" actId="27636"/>
          <ac:spMkLst>
            <pc:docMk/>
            <pc:sldMk cId="2443109444" sldId="291"/>
            <ac:spMk id="3" creationId="{9AADB926-CF2A-48C9-A47E-1193C5A5F9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7/21/2021</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7/21/2021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288328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265270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27752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135582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dirty="0"/>
          </a:p>
        </p:txBody>
      </p:sp>
    </p:spTree>
    <p:extLst>
      <p:ext uri="{BB962C8B-B14F-4D97-AF65-F5344CB8AC3E}">
        <p14:creationId xmlns:p14="http://schemas.microsoft.com/office/powerpoint/2010/main" val="5663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20</a:t>
            </a:fld>
            <a:endParaRPr lang="en-US" dirty="0"/>
          </a:p>
        </p:txBody>
      </p:sp>
    </p:spTree>
    <p:extLst>
      <p:ext uri="{BB962C8B-B14F-4D97-AF65-F5344CB8AC3E}">
        <p14:creationId xmlns:p14="http://schemas.microsoft.com/office/powerpoint/2010/main" val="123191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7/21/2021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dirty="0"/>
              <a:t>Click icon to add picture</a:t>
            </a:r>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7/21/2021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dirty="0"/>
              <a:t>Click icon to add picture</a:t>
            </a:r>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7/21/2021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8.emf"/><Relationship Id="rId5" Type="http://schemas.openxmlformats.org/officeDocument/2006/relationships/package" Target="../embeddings/Microsoft_Excel_Worksheet5.xlsx"/><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Excel_Worksheet6.xlsx"/><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5.emf"/><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package" Target="../embeddings/Microsoft_Excel_Worksheet3.xlsx"/></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RFM SEGMENTATION ANALYSIS PROJECT</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a:bodyPr>
          <a:lstStyle/>
          <a:p>
            <a:r>
              <a:rPr lang="en-US" dirty="0"/>
              <a:t>M.K.SUGANTHE RAMYA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monthly sales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51060" y="4231853"/>
            <a:ext cx="5987735" cy="2462213"/>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Seasonality is observed in monthly sales</a:t>
            </a:r>
          </a:p>
          <a:p>
            <a:pPr marL="342900" indent="-342900">
              <a:buFont typeface="Wingdings" panose="05000000000000000000" pitchFamily="2" charset="2"/>
              <a:buChar char="v"/>
            </a:pPr>
            <a:r>
              <a:rPr lang="en-US" sz="2200" dirty="0">
                <a:solidFill>
                  <a:schemeClr val="bg1"/>
                </a:solidFill>
              </a:rPr>
              <a:t>Average Monthly Sales are peak in the month of November</a:t>
            </a:r>
          </a:p>
          <a:p>
            <a:pPr marL="342900" indent="-342900">
              <a:buFont typeface="Wingdings" panose="05000000000000000000" pitchFamily="2" charset="2"/>
              <a:buChar char="v"/>
            </a:pPr>
            <a:r>
              <a:rPr lang="en-US" sz="2200" dirty="0">
                <a:solidFill>
                  <a:schemeClr val="bg1"/>
                </a:solidFill>
              </a:rPr>
              <a:t>Average Monthly Sales are very low in the month of June, July, August</a:t>
            </a:r>
          </a:p>
          <a:p>
            <a:pPr marL="342900" indent="-342900">
              <a:buFont typeface="Wingdings" panose="05000000000000000000" pitchFamily="2" charset="2"/>
              <a:buChar char="v"/>
            </a:pPr>
            <a:r>
              <a:rPr lang="en-US" sz="2200" dirty="0">
                <a:solidFill>
                  <a:schemeClr val="bg1"/>
                </a:solidFill>
              </a:rPr>
              <a:t>Average Sales are start to rise from the month of September</a:t>
            </a:r>
          </a:p>
        </p:txBody>
      </p:sp>
      <p:sp>
        <p:nvSpPr>
          <p:cNvPr id="7" name="TextBox 6">
            <a:extLst>
              <a:ext uri="{FF2B5EF4-FFF2-40B4-BE49-F238E27FC236}">
                <a16:creationId xmlns:a16="http://schemas.microsoft.com/office/drawing/2014/main" id="{B6C574B9-FA8F-4723-94E1-8F94D86031C1}"/>
              </a:ext>
            </a:extLst>
          </p:cNvPr>
          <p:cNvSpPr txBox="1"/>
          <p:nvPr/>
        </p:nvSpPr>
        <p:spPr>
          <a:xfrm>
            <a:off x="14071" y="3756843"/>
            <a:ext cx="6061714"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monthly sales Analysis</a:t>
            </a:r>
            <a:endParaRPr lang="en-IN" sz="2000" dirty="0">
              <a:solidFill>
                <a:schemeClr val="bg2">
                  <a:lumMod val="25000"/>
                </a:schemeClr>
              </a:solidFill>
            </a:endParaRPr>
          </a:p>
        </p:txBody>
      </p:sp>
      <p:pic>
        <p:nvPicPr>
          <p:cNvPr id="5" name="Picture 4" descr="Chart, line chart, histogram&#10;&#10;Description automatically generated">
            <a:extLst>
              <a:ext uri="{FF2B5EF4-FFF2-40B4-BE49-F238E27FC236}">
                <a16:creationId xmlns:a16="http://schemas.microsoft.com/office/drawing/2014/main" id="{9C8E3E2C-BF05-42DA-ABD8-691577FAF9B6}"/>
              </a:ext>
            </a:extLst>
          </p:cNvPr>
          <p:cNvPicPr>
            <a:picLocks noChangeAspect="1"/>
          </p:cNvPicPr>
          <p:nvPr/>
        </p:nvPicPr>
        <p:blipFill>
          <a:blip r:embed="rId2"/>
          <a:stretch>
            <a:fillRect/>
          </a:stretch>
        </p:blipFill>
        <p:spPr>
          <a:xfrm>
            <a:off x="153880" y="757211"/>
            <a:ext cx="6061714" cy="2816625"/>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7D3DE714-8C4E-40DA-838E-F7DA3EA7E56D}"/>
              </a:ext>
            </a:extLst>
          </p:cNvPr>
          <p:cNvPicPr>
            <a:picLocks noChangeAspect="1"/>
          </p:cNvPicPr>
          <p:nvPr/>
        </p:nvPicPr>
        <p:blipFill>
          <a:blip r:embed="rId3"/>
          <a:stretch>
            <a:fillRect/>
          </a:stretch>
        </p:blipFill>
        <p:spPr>
          <a:xfrm>
            <a:off x="5248342" y="983944"/>
            <a:ext cx="847658" cy="638346"/>
          </a:xfrm>
          <a:prstGeom prst="rect">
            <a:avLst/>
          </a:prstGeom>
        </p:spPr>
      </p:pic>
      <p:pic>
        <p:nvPicPr>
          <p:cNvPr id="9" name="Picture 8">
            <a:extLst>
              <a:ext uri="{FF2B5EF4-FFF2-40B4-BE49-F238E27FC236}">
                <a16:creationId xmlns:a16="http://schemas.microsoft.com/office/drawing/2014/main" id="{41EE25FB-2BC3-4915-8B83-1AB9D7F81281}"/>
              </a:ext>
            </a:extLst>
          </p:cNvPr>
          <p:cNvPicPr>
            <a:picLocks noChangeAspect="1"/>
          </p:cNvPicPr>
          <p:nvPr/>
        </p:nvPicPr>
        <p:blipFill>
          <a:blip r:embed="rId4"/>
          <a:stretch>
            <a:fillRect/>
          </a:stretch>
        </p:blipFill>
        <p:spPr>
          <a:xfrm>
            <a:off x="6321632" y="757211"/>
            <a:ext cx="5716488" cy="5987918"/>
          </a:xfrm>
          <a:prstGeom prst="rect">
            <a:avLst/>
          </a:prstGeom>
        </p:spPr>
      </p:pic>
    </p:spTree>
    <p:extLst>
      <p:ext uri="{BB962C8B-B14F-4D97-AF65-F5344CB8AC3E}">
        <p14:creationId xmlns:p14="http://schemas.microsoft.com/office/powerpoint/2010/main" val="27152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weekly sales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8050" y="5099902"/>
            <a:ext cx="5987735" cy="1446550"/>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Seasonality is observed in weekly sales</a:t>
            </a:r>
          </a:p>
          <a:p>
            <a:pPr marL="342900" indent="-342900">
              <a:buFont typeface="Wingdings" panose="05000000000000000000" pitchFamily="2" charset="2"/>
              <a:buChar char="v"/>
            </a:pPr>
            <a:r>
              <a:rPr lang="en-US" sz="2200" dirty="0">
                <a:solidFill>
                  <a:schemeClr val="bg1"/>
                </a:solidFill>
              </a:rPr>
              <a:t>Slightly increasing trend is observed</a:t>
            </a:r>
          </a:p>
          <a:p>
            <a:pPr marL="342900" indent="-342900">
              <a:buFont typeface="Wingdings" panose="05000000000000000000" pitchFamily="2" charset="2"/>
              <a:buChar char="v"/>
            </a:pPr>
            <a:r>
              <a:rPr lang="en-US" sz="2200" dirty="0">
                <a:solidFill>
                  <a:schemeClr val="bg1"/>
                </a:solidFill>
              </a:rPr>
              <a:t>Average weekly Sales are peak on Monday</a:t>
            </a:r>
          </a:p>
          <a:p>
            <a:pPr marL="342900" indent="-342900">
              <a:buFont typeface="Wingdings" panose="05000000000000000000" pitchFamily="2" charset="2"/>
              <a:buChar char="v"/>
            </a:pPr>
            <a:r>
              <a:rPr lang="en-US" sz="2200" dirty="0">
                <a:solidFill>
                  <a:schemeClr val="bg1"/>
                </a:solidFill>
              </a:rPr>
              <a:t>Average weekly Sales are very low on Thursday</a:t>
            </a:r>
          </a:p>
        </p:txBody>
      </p:sp>
      <p:sp>
        <p:nvSpPr>
          <p:cNvPr id="7" name="TextBox 6">
            <a:extLst>
              <a:ext uri="{FF2B5EF4-FFF2-40B4-BE49-F238E27FC236}">
                <a16:creationId xmlns:a16="http://schemas.microsoft.com/office/drawing/2014/main" id="{B6C574B9-FA8F-4723-94E1-8F94D86031C1}"/>
              </a:ext>
            </a:extLst>
          </p:cNvPr>
          <p:cNvSpPr txBox="1"/>
          <p:nvPr/>
        </p:nvSpPr>
        <p:spPr>
          <a:xfrm>
            <a:off x="34286" y="4361852"/>
            <a:ext cx="6061714"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monthly sales Analysis</a:t>
            </a:r>
            <a:endParaRPr lang="en-IN" sz="2000" dirty="0">
              <a:solidFill>
                <a:schemeClr val="bg2">
                  <a:lumMod val="25000"/>
                </a:schemeClr>
              </a:solidFill>
            </a:endParaRPr>
          </a:p>
        </p:txBody>
      </p:sp>
      <p:pic>
        <p:nvPicPr>
          <p:cNvPr id="11" name="Picture 10" descr="Graphical user interface, chart, histogram&#10;&#10;Description automatically generated">
            <a:extLst>
              <a:ext uri="{FF2B5EF4-FFF2-40B4-BE49-F238E27FC236}">
                <a16:creationId xmlns:a16="http://schemas.microsoft.com/office/drawing/2014/main" id="{BEF0FFFA-527A-4B02-B405-6C3A445C0EEE}"/>
              </a:ext>
            </a:extLst>
          </p:cNvPr>
          <p:cNvPicPr>
            <a:picLocks noChangeAspect="1"/>
          </p:cNvPicPr>
          <p:nvPr/>
        </p:nvPicPr>
        <p:blipFill>
          <a:blip r:embed="rId2"/>
          <a:stretch>
            <a:fillRect/>
          </a:stretch>
        </p:blipFill>
        <p:spPr>
          <a:xfrm>
            <a:off x="113450" y="755942"/>
            <a:ext cx="6127552" cy="3267970"/>
          </a:xfrm>
          <a:prstGeom prst="rect">
            <a:avLst/>
          </a:prstGeom>
        </p:spPr>
      </p:pic>
      <p:pic>
        <p:nvPicPr>
          <p:cNvPr id="12" name="Picture 11">
            <a:extLst>
              <a:ext uri="{FF2B5EF4-FFF2-40B4-BE49-F238E27FC236}">
                <a16:creationId xmlns:a16="http://schemas.microsoft.com/office/drawing/2014/main" id="{B9299DE5-205E-4308-BB86-39D0D0953B08}"/>
              </a:ext>
            </a:extLst>
          </p:cNvPr>
          <p:cNvPicPr>
            <a:picLocks noChangeAspect="1"/>
          </p:cNvPicPr>
          <p:nvPr/>
        </p:nvPicPr>
        <p:blipFill>
          <a:blip r:embed="rId3"/>
          <a:stretch>
            <a:fillRect/>
          </a:stretch>
        </p:blipFill>
        <p:spPr>
          <a:xfrm>
            <a:off x="6507332" y="825623"/>
            <a:ext cx="5450889" cy="5717220"/>
          </a:xfrm>
          <a:prstGeom prst="rect">
            <a:avLst/>
          </a:prstGeom>
        </p:spPr>
      </p:pic>
    </p:spTree>
    <p:extLst>
      <p:ext uri="{BB962C8B-B14F-4D97-AF65-F5344CB8AC3E}">
        <p14:creationId xmlns:p14="http://schemas.microsoft.com/office/powerpoint/2010/main" val="167335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293238" y="978488"/>
            <a:ext cx="7824472" cy="814221"/>
          </a:xfrm>
        </p:spPr>
        <p:txBody>
          <a:bodyPr>
            <a:noAutofit/>
          </a:bodyPr>
          <a:lstStyle/>
          <a:p>
            <a:pPr>
              <a:buFont typeface="Wingdings" panose="05000000000000000000" pitchFamily="2" charset="2"/>
              <a:buChar char="v"/>
            </a:pPr>
            <a:r>
              <a:rPr lang="en-US" sz="1600" dirty="0"/>
              <a:t>RFM segmentation is done in Jupyter Notebook using Python Language</a:t>
            </a:r>
          </a:p>
          <a:p>
            <a:pPr>
              <a:buFont typeface="Wingdings" panose="05000000000000000000" pitchFamily="2" charset="2"/>
              <a:buChar char="v"/>
            </a:pPr>
            <a:r>
              <a:rPr lang="en-US" sz="1600" dirty="0"/>
              <a:t>For RFM analysis, we need only three columns. 'CUSTOMERNAME', 'ORDERNUMBER', 'ORDERDATE' and 'SALES’</a:t>
            </a:r>
          </a:p>
          <a:p>
            <a:pPr>
              <a:buFont typeface="Wingdings" panose="05000000000000000000" pitchFamily="2" charset="2"/>
              <a:buChar char="v"/>
            </a:pPr>
            <a:endParaRPr lang="en-US" sz="1600" dirty="0"/>
          </a:p>
        </p:txBody>
      </p:sp>
      <p:sp>
        <p:nvSpPr>
          <p:cNvPr id="3" name="TextBox 2">
            <a:extLst>
              <a:ext uri="{FF2B5EF4-FFF2-40B4-BE49-F238E27FC236}">
                <a16:creationId xmlns:a16="http://schemas.microsoft.com/office/drawing/2014/main" id="{DBCBD40E-674B-4C81-8982-6528AC812394}"/>
              </a:ext>
            </a:extLst>
          </p:cNvPr>
          <p:cNvSpPr txBox="1"/>
          <p:nvPr/>
        </p:nvSpPr>
        <p:spPr>
          <a:xfrm flipH="1">
            <a:off x="4506773" y="3807142"/>
            <a:ext cx="7233287"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Calculate the Recency ,Frequency and Monetary Values</a:t>
            </a:r>
            <a:endParaRPr lang="en-IN" dirty="0"/>
          </a:p>
        </p:txBody>
      </p:sp>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14906" y="684530"/>
            <a:ext cx="3471622" cy="513955"/>
          </a:xfrm>
        </p:spPr>
        <p:txBody>
          <a:bodyPr/>
          <a:lstStyle/>
          <a:p>
            <a:pPr algn="ctr"/>
            <a:r>
              <a:rPr lang="en-US" dirty="0">
                <a:solidFill>
                  <a:schemeClr val="accent1"/>
                </a:solidFill>
              </a:rPr>
              <a:t>RFM Segmentation</a:t>
            </a:r>
            <a:endParaRPr lang="en-IN" dirty="0">
              <a:solidFill>
                <a:schemeClr val="accent1"/>
              </a:solidFill>
            </a:endParaRPr>
          </a:p>
        </p:txBody>
      </p:sp>
      <p:sp>
        <p:nvSpPr>
          <p:cNvPr id="13" name="TextBox 12">
            <a:extLst>
              <a:ext uri="{FF2B5EF4-FFF2-40B4-BE49-F238E27FC236}">
                <a16:creationId xmlns:a16="http://schemas.microsoft.com/office/drawing/2014/main" id="{88E43445-9452-4879-9A7C-AE97E9BAF6CE}"/>
              </a:ext>
            </a:extLst>
          </p:cNvPr>
          <p:cNvSpPr txBox="1"/>
          <p:nvPr/>
        </p:nvSpPr>
        <p:spPr>
          <a:xfrm>
            <a:off x="555082" y="1292400"/>
            <a:ext cx="3391269" cy="5078313"/>
          </a:xfrm>
          <a:prstGeom prst="rect">
            <a:avLst/>
          </a:prstGeom>
          <a:noFill/>
        </p:spPr>
        <p:txBody>
          <a:bodyPr wrap="square" rtlCol="0">
            <a:spAutoFit/>
          </a:bodyPr>
          <a:lstStyle/>
          <a:p>
            <a:pPr>
              <a:buFont typeface="Wingdings" panose="05000000000000000000" pitchFamily="2" charset="2"/>
              <a:buChar char="v"/>
            </a:pPr>
            <a:r>
              <a:rPr lang="en-US" sz="1200" dirty="0">
                <a:solidFill>
                  <a:schemeClr val="bg1"/>
                </a:solidFill>
              </a:rPr>
              <a:t>RFM </a:t>
            </a:r>
            <a:r>
              <a:rPr lang="en-US" sz="1200" b="0" i="0" dirty="0">
                <a:solidFill>
                  <a:schemeClr val="bg1"/>
                </a:solidFill>
                <a:effectLst/>
              </a:rPr>
              <a:t>stands for Recency, Frequency, and Monetary value, each corresponding to some key customer trait.</a:t>
            </a:r>
          </a:p>
          <a:p>
            <a:pPr>
              <a:buFont typeface="Wingdings" panose="05000000000000000000" pitchFamily="2" charset="2"/>
              <a:buChar char="v"/>
            </a:pPr>
            <a:r>
              <a:rPr lang="en-US" sz="1200" b="0" i="0" dirty="0">
                <a:solidFill>
                  <a:schemeClr val="bg1"/>
                </a:solidFill>
                <a:effectLst/>
              </a:rPr>
              <a:t>It analyzes customers' behavior on three parameters:</a:t>
            </a:r>
            <a:br>
              <a:rPr lang="en-US" sz="1200" dirty="0">
                <a:solidFill>
                  <a:schemeClr val="bg1"/>
                </a:solidFill>
              </a:rPr>
            </a:br>
            <a:r>
              <a:rPr lang="en-US" sz="1200" b="1" i="0" dirty="0">
                <a:solidFill>
                  <a:schemeClr val="accent1"/>
                </a:solidFill>
                <a:effectLst/>
              </a:rPr>
              <a:t>Recency</a:t>
            </a:r>
            <a:r>
              <a:rPr lang="en-US" sz="1200" b="0" i="0" dirty="0">
                <a:solidFill>
                  <a:schemeClr val="bg1"/>
                </a:solidFill>
                <a:effectLst/>
              </a:rPr>
              <a:t>: How recent is the last purchase of the customer.</a:t>
            </a:r>
            <a:br>
              <a:rPr lang="en-US" sz="1200" dirty="0">
                <a:solidFill>
                  <a:schemeClr val="bg1"/>
                </a:solidFill>
              </a:rPr>
            </a:br>
            <a:r>
              <a:rPr lang="en-US" sz="1200" b="1" i="0" dirty="0">
                <a:solidFill>
                  <a:schemeClr val="accent1"/>
                </a:solidFill>
                <a:effectLst/>
              </a:rPr>
              <a:t>Frequency</a:t>
            </a:r>
            <a:r>
              <a:rPr lang="en-US" sz="1200" b="0" i="0" dirty="0">
                <a:solidFill>
                  <a:schemeClr val="bg1"/>
                </a:solidFill>
                <a:effectLst/>
              </a:rPr>
              <a:t>: How often the customer makes a purchase.</a:t>
            </a:r>
            <a:br>
              <a:rPr lang="en-US" sz="1200" dirty="0">
                <a:solidFill>
                  <a:schemeClr val="bg1"/>
                </a:solidFill>
              </a:rPr>
            </a:br>
            <a:r>
              <a:rPr lang="en-US" sz="1200" b="1" i="0" dirty="0">
                <a:solidFill>
                  <a:schemeClr val="accent1"/>
                </a:solidFill>
                <a:effectLst/>
              </a:rPr>
              <a:t>Monetary</a:t>
            </a:r>
            <a:r>
              <a:rPr lang="en-US" sz="1200" b="0" i="0" dirty="0">
                <a:solidFill>
                  <a:schemeClr val="accent1"/>
                </a:solidFill>
                <a:effectLst/>
              </a:rPr>
              <a:t>: </a:t>
            </a:r>
            <a:r>
              <a:rPr lang="en-US" sz="1200" b="0" i="0" dirty="0">
                <a:solidFill>
                  <a:schemeClr val="bg1"/>
                </a:solidFill>
                <a:effectLst/>
              </a:rPr>
              <a:t>How much money does the customer spends.</a:t>
            </a:r>
          </a:p>
          <a:p>
            <a:endParaRPr lang="en-US" sz="1200" dirty="0">
              <a:solidFill>
                <a:schemeClr val="accent1"/>
              </a:solidFill>
            </a:endParaRPr>
          </a:p>
          <a:p>
            <a:pPr algn="l">
              <a:buFont typeface="Wingdings" panose="05000000000000000000" pitchFamily="2" charset="2"/>
              <a:buChar char="v"/>
            </a:pPr>
            <a:r>
              <a:rPr lang="en-US" sz="1200" b="1" i="0" dirty="0">
                <a:solidFill>
                  <a:schemeClr val="accent1"/>
                </a:solidFill>
                <a:effectLst/>
              </a:rPr>
              <a:t>Methodology</a:t>
            </a:r>
          </a:p>
          <a:p>
            <a:pPr marL="0" indent="0" algn="l">
              <a:buNone/>
            </a:pPr>
            <a:r>
              <a:rPr lang="en-US" sz="1200" b="0" i="0" dirty="0">
                <a:solidFill>
                  <a:schemeClr val="bg1"/>
                </a:solidFill>
                <a:effectLst/>
              </a:rPr>
              <a:t>	To get the RFM score of a customer, we need to first calculate the R, F and M scores on a scale from 1 (worst) to 4 (best).</a:t>
            </a:r>
          </a:p>
          <a:p>
            <a:pPr algn="l">
              <a:buFont typeface="Wingdings" panose="05000000000000000000" pitchFamily="2" charset="2"/>
              <a:buChar char="Ø"/>
            </a:pPr>
            <a:r>
              <a:rPr lang="en-US" sz="1200" b="0" i="0" dirty="0">
                <a:solidFill>
                  <a:schemeClr val="bg1"/>
                </a:solidFill>
                <a:effectLst/>
              </a:rPr>
              <a:t>calculate Recency = number of days since last purchase</a:t>
            </a:r>
          </a:p>
          <a:p>
            <a:pPr algn="l">
              <a:buFont typeface="Wingdings" panose="05000000000000000000" pitchFamily="2" charset="2"/>
              <a:buChar char="Ø"/>
            </a:pPr>
            <a:r>
              <a:rPr lang="en-US" sz="1200" b="0" i="0" dirty="0">
                <a:solidFill>
                  <a:schemeClr val="bg1"/>
                </a:solidFill>
                <a:effectLst/>
              </a:rPr>
              <a:t>calculate Frequency = number of purchases during the studied period (usually one year)</a:t>
            </a:r>
          </a:p>
          <a:p>
            <a:pPr algn="l">
              <a:buFont typeface="Wingdings" panose="05000000000000000000" pitchFamily="2" charset="2"/>
              <a:buChar char="Ø"/>
            </a:pPr>
            <a:r>
              <a:rPr lang="en-US" sz="1200" b="0" i="0" dirty="0">
                <a:solidFill>
                  <a:schemeClr val="bg1"/>
                </a:solidFill>
                <a:effectLst/>
              </a:rPr>
              <a:t>calculate Monetary = total amount of purchases made during the studied period</a:t>
            </a:r>
          </a:p>
          <a:p>
            <a:pPr algn="l">
              <a:buFont typeface="Wingdings" panose="05000000000000000000" pitchFamily="2" charset="2"/>
              <a:buChar char="Ø"/>
            </a:pPr>
            <a:r>
              <a:rPr lang="en-US" sz="1200" b="0" i="0" dirty="0">
                <a:solidFill>
                  <a:schemeClr val="bg1"/>
                </a:solidFill>
                <a:effectLst/>
              </a:rPr>
              <a:t>find quintiles for each of these dimensions</a:t>
            </a:r>
          </a:p>
          <a:p>
            <a:pPr algn="l">
              <a:buFont typeface="Wingdings" panose="05000000000000000000" pitchFamily="2" charset="2"/>
              <a:buChar char="Ø"/>
            </a:pPr>
            <a:r>
              <a:rPr lang="en-US" sz="1200" b="0" i="0" dirty="0">
                <a:solidFill>
                  <a:schemeClr val="bg1"/>
                </a:solidFill>
                <a:effectLst/>
              </a:rPr>
              <a:t>give a grade to each dimension depending in which quintiles it stands</a:t>
            </a:r>
          </a:p>
          <a:p>
            <a:pPr algn="l">
              <a:buFont typeface="Wingdings" panose="05000000000000000000" pitchFamily="2" charset="2"/>
              <a:buChar char="Ø"/>
            </a:pPr>
            <a:r>
              <a:rPr lang="en-US" sz="1200" b="0" i="0" dirty="0">
                <a:solidFill>
                  <a:schemeClr val="bg1"/>
                </a:solidFill>
                <a:effectLst/>
              </a:rPr>
              <a:t>combine R, F and M scores to get the RFM score</a:t>
            </a:r>
          </a:p>
          <a:p>
            <a:pPr algn="l">
              <a:buFont typeface="Wingdings" panose="05000000000000000000" pitchFamily="2" charset="2"/>
              <a:buChar char="Ø"/>
            </a:pPr>
            <a:r>
              <a:rPr lang="en-US" sz="1200" b="0" i="0" dirty="0">
                <a:solidFill>
                  <a:schemeClr val="bg1"/>
                </a:solidFill>
                <a:effectLst/>
              </a:rPr>
              <a:t>map RF scores to segments</a:t>
            </a:r>
          </a:p>
        </p:txBody>
      </p:sp>
      <p:graphicFrame>
        <p:nvGraphicFramePr>
          <p:cNvPr id="4" name="Object 3">
            <a:extLst>
              <a:ext uri="{FF2B5EF4-FFF2-40B4-BE49-F238E27FC236}">
                <a16:creationId xmlns:a16="http://schemas.microsoft.com/office/drawing/2014/main" id="{0E0C77E4-D6FD-4493-8DE0-94C021354991}"/>
              </a:ext>
            </a:extLst>
          </p:cNvPr>
          <p:cNvGraphicFramePr>
            <a:graphicFrameLocks noChangeAspect="1"/>
          </p:cNvGraphicFramePr>
          <p:nvPr>
            <p:extLst>
              <p:ext uri="{D42A27DB-BD31-4B8C-83A1-F6EECF244321}">
                <p14:modId xmlns:p14="http://schemas.microsoft.com/office/powerpoint/2010/main" val="1311732843"/>
              </p:ext>
            </p:extLst>
          </p:nvPr>
        </p:nvGraphicFramePr>
        <p:xfrm>
          <a:off x="4386781" y="1945958"/>
          <a:ext cx="7353279" cy="1660572"/>
        </p:xfrm>
        <a:graphic>
          <a:graphicData uri="http://schemas.openxmlformats.org/presentationml/2006/ole">
            <mc:AlternateContent xmlns:mc="http://schemas.openxmlformats.org/markup-compatibility/2006">
              <mc:Choice xmlns:v="urn:schemas-microsoft-com:vml" Requires="v">
                <p:oleObj name="Worksheet" r:id="rId3" imgW="4892253" imgH="1105057" progId="Excel.Sheet.12">
                  <p:embed/>
                </p:oleObj>
              </mc:Choice>
              <mc:Fallback>
                <p:oleObj name="Worksheet" r:id="rId3" imgW="4892253" imgH="1105057" progId="Excel.Sheet.12">
                  <p:embed/>
                  <p:pic>
                    <p:nvPicPr>
                      <p:cNvPr id="4" name="Object 3">
                        <a:extLst>
                          <a:ext uri="{FF2B5EF4-FFF2-40B4-BE49-F238E27FC236}">
                            <a16:creationId xmlns:a16="http://schemas.microsoft.com/office/drawing/2014/main" id="{0E0C77E4-D6FD-4493-8DE0-94C021354991}"/>
                          </a:ext>
                        </a:extLst>
                      </p:cNvPr>
                      <p:cNvPicPr/>
                      <p:nvPr/>
                    </p:nvPicPr>
                    <p:blipFill>
                      <a:blip r:embed="rId4"/>
                      <a:stretch>
                        <a:fillRect/>
                      </a:stretch>
                    </p:blipFill>
                    <p:spPr>
                      <a:xfrm>
                        <a:off x="4386781" y="1945958"/>
                        <a:ext cx="7353279" cy="166057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33F7441-DB1B-4070-B0BD-2C9D3CBFBD5E}"/>
              </a:ext>
            </a:extLst>
          </p:cNvPr>
          <p:cNvGraphicFramePr>
            <a:graphicFrameLocks noChangeAspect="1"/>
          </p:cNvGraphicFramePr>
          <p:nvPr>
            <p:extLst>
              <p:ext uri="{D42A27DB-BD31-4B8C-83A1-F6EECF244321}">
                <p14:modId xmlns:p14="http://schemas.microsoft.com/office/powerpoint/2010/main" val="2725533619"/>
              </p:ext>
            </p:extLst>
          </p:nvPr>
        </p:nvGraphicFramePr>
        <p:xfrm>
          <a:off x="4386781" y="4377086"/>
          <a:ext cx="7399791" cy="1594506"/>
        </p:xfrm>
        <a:graphic>
          <a:graphicData uri="http://schemas.openxmlformats.org/presentationml/2006/ole">
            <mc:AlternateContent xmlns:mc="http://schemas.openxmlformats.org/markup-compatibility/2006">
              <mc:Choice xmlns:v="urn:schemas-microsoft-com:vml" Requires="v">
                <p:oleObj name="Worksheet" r:id="rId5" imgW="5128295" imgH="1105057" progId="Excel.Sheet.12">
                  <p:embed/>
                </p:oleObj>
              </mc:Choice>
              <mc:Fallback>
                <p:oleObj name="Worksheet" r:id="rId5" imgW="5128295" imgH="1105057" progId="Excel.Sheet.12">
                  <p:embed/>
                  <p:pic>
                    <p:nvPicPr>
                      <p:cNvPr id="6" name="Object 5">
                        <a:extLst>
                          <a:ext uri="{FF2B5EF4-FFF2-40B4-BE49-F238E27FC236}">
                            <a16:creationId xmlns:a16="http://schemas.microsoft.com/office/drawing/2014/main" id="{933F7441-DB1B-4070-B0BD-2C9D3CBFBD5E}"/>
                          </a:ext>
                        </a:extLst>
                      </p:cNvPr>
                      <p:cNvPicPr/>
                      <p:nvPr/>
                    </p:nvPicPr>
                    <p:blipFill>
                      <a:blip r:embed="rId6"/>
                      <a:stretch>
                        <a:fillRect/>
                      </a:stretch>
                    </p:blipFill>
                    <p:spPr>
                      <a:xfrm>
                        <a:off x="4386781" y="4377086"/>
                        <a:ext cx="7399791" cy="1594506"/>
                      </a:xfrm>
                      <a:prstGeom prst="rect">
                        <a:avLst/>
                      </a:prstGeom>
                    </p:spPr>
                  </p:pic>
                </p:oleObj>
              </mc:Fallback>
            </mc:AlternateContent>
          </a:graphicData>
        </a:graphic>
      </p:graphicFrame>
    </p:spTree>
    <p:extLst>
      <p:ext uri="{BB962C8B-B14F-4D97-AF65-F5344CB8AC3E}">
        <p14:creationId xmlns:p14="http://schemas.microsoft.com/office/powerpoint/2010/main" val="70869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RFM scores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328054" y="3151144"/>
            <a:ext cx="11164668" cy="3539430"/>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1600" b="1" i="0" dirty="0">
                <a:solidFill>
                  <a:schemeClr val="bg2"/>
                </a:solidFill>
                <a:effectLst/>
                <a:latin typeface="poppins"/>
              </a:rPr>
              <a:t>Derived RFM score of each customer based on each parameter based on rank within the parameter</a:t>
            </a:r>
          </a:p>
          <a:p>
            <a:pPr marL="342900" indent="-342900">
              <a:buFont typeface="Wingdings" panose="05000000000000000000" pitchFamily="2" charset="2"/>
              <a:buChar char="v"/>
            </a:pPr>
            <a:r>
              <a:rPr lang="en-US" sz="1600" b="1" dirty="0">
                <a:solidFill>
                  <a:schemeClr val="bg2"/>
                </a:solidFill>
                <a:latin typeface="poppins"/>
              </a:rPr>
              <a:t>R_Quartile :</a:t>
            </a:r>
            <a:endParaRPr lang="en-US" sz="1600" b="1" i="0" dirty="0">
              <a:solidFill>
                <a:schemeClr val="bg2"/>
              </a:solidFill>
              <a:effectLst/>
              <a:latin typeface="poppins"/>
            </a:endParaRPr>
          </a:p>
          <a:p>
            <a:r>
              <a:rPr lang="en-US" sz="1600" b="0" dirty="0">
                <a:solidFill>
                  <a:schemeClr val="bg1"/>
                </a:solidFill>
                <a:effectLst/>
              </a:rPr>
              <a:t>	when compared to all customers,  recency is best for customer 3 as he is ranked as number 1, whereas for frequency he is in 4th position, and in terms of the value he is in 2nd position.</a:t>
            </a:r>
          </a:p>
          <a:p>
            <a:pPr marL="285750" indent="-285750">
              <a:buFont typeface="Wingdings" panose="05000000000000000000" pitchFamily="2" charset="2"/>
              <a:buChar char="v"/>
            </a:pPr>
            <a:r>
              <a:rPr lang="en-US" sz="1600" dirty="0">
                <a:solidFill>
                  <a:schemeClr val="bg1"/>
                </a:solidFill>
              </a:rPr>
              <a:t>F_Quartile:</a:t>
            </a:r>
            <a:endParaRPr lang="en-US" sz="1600" b="0" dirty="0">
              <a:solidFill>
                <a:schemeClr val="bg1"/>
              </a:solidFill>
              <a:effectLst/>
            </a:endParaRPr>
          </a:p>
          <a:p>
            <a:r>
              <a:rPr lang="en-US" sz="1600" b="1" i="0" dirty="0">
                <a:solidFill>
                  <a:schemeClr val="bg1"/>
                </a:solidFill>
                <a:effectLst/>
                <a:latin typeface="charter"/>
              </a:rPr>
              <a:t>	Customer count will be split into 4 equal parts to rank the customers on a scale of 1 to 4 where 4 being the most frequent.</a:t>
            </a:r>
          </a:p>
          <a:p>
            <a:pPr marL="285750" indent="-285750">
              <a:buFont typeface="Wingdings" panose="05000000000000000000" pitchFamily="2" charset="2"/>
              <a:buChar char="v"/>
            </a:pPr>
            <a:r>
              <a:rPr lang="en-US" sz="1600" b="1" dirty="0">
                <a:solidFill>
                  <a:schemeClr val="bg1"/>
                </a:solidFill>
                <a:latin typeface="charter"/>
              </a:rPr>
              <a:t>M_Quartile:</a:t>
            </a:r>
            <a:endParaRPr lang="en-US" sz="1600" b="1" i="0" dirty="0">
              <a:solidFill>
                <a:schemeClr val="bg1"/>
              </a:solidFill>
              <a:effectLst/>
              <a:latin typeface="charter"/>
            </a:endParaRPr>
          </a:p>
          <a:p>
            <a:r>
              <a:rPr lang="en-US" sz="1600" b="1" dirty="0">
                <a:solidFill>
                  <a:schemeClr val="bg1"/>
                </a:solidFill>
                <a:latin typeface="charter"/>
              </a:rPr>
              <a:t>	</a:t>
            </a:r>
            <a:r>
              <a:rPr lang="en-US" sz="1600" b="1" i="0" dirty="0">
                <a:solidFill>
                  <a:schemeClr val="bg1"/>
                </a:solidFill>
                <a:effectLst/>
                <a:latin typeface="charter"/>
              </a:rPr>
              <a:t>Tagging customers in the range of 1 to 5 based on their Total price value, where 5 corresponds the customers having highest monetary value</a:t>
            </a:r>
          </a:p>
          <a:p>
            <a:r>
              <a:rPr lang="en-US" sz="1600" b="1" i="0" dirty="0">
                <a:solidFill>
                  <a:schemeClr val="bg1"/>
                </a:solidFill>
                <a:effectLst/>
                <a:latin typeface="charter"/>
              </a:rPr>
              <a:t>Finally combine scores of RFM Into RFM Class/RFM Score</a:t>
            </a:r>
          </a:p>
          <a:p>
            <a:pPr marL="285750" indent="-285750">
              <a:buFont typeface="Wingdings" panose="05000000000000000000" pitchFamily="2" charset="2"/>
              <a:buChar char="v"/>
            </a:pPr>
            <a:r>
              <a:rPr lang="en-US" sz="1600" b="1" dirty="0">
                <a:solidFill>
                  <a:schemeClr val="bg1"/>
                </a:solidFill>
                <a:latin typeface="charter"/>
              </a:rPr>
              <a:t>RFM Class:</a:t>
            </a:r>
          </a:p>
          <a:p>
            <a:r>
              <a:rPr lang="en-US" sz="1600" b="1" dirty="0">
                <a:solidFill>
                  <a:schemeClr val="bg2"/>
                </a:solidFill>
                <a:latin typeface="poppins"/>
              </a:rPr>
              <a:t>	R_Quartile+</a:t>
            </a:r>
            <a:r>
              <a:rPr lang="en-US" sz="1600" dirty="0">
                <a:solidFill>
                  <a:schemeClr val="bg1"/>
                </a:solidFill>
              </a:rPr>
              <a:t> F_Quartile+</a:t>
            </a:r>
            <a:r>
              <a:rPr lang="en-US" sz="1600" b="1" dirty="0">
                <a:solidFill>
                  <a:schemeClr val="bg1"/>
                </a:solidFill>
                <a:latin typeface="charter"/>
              </a:rPr>
              <a:t> M_Quartile</a:t>
            </a:r>
            <a:endParaRPr lang="en-US" sz="1600" b="1" dirty="0">
              <a:solidFill>
                <a:schemeClr val="bg1"/>
              </a:solidFill>
              <a:effectLst/>
            </a:endParaRPr>
          </a:p>
          <a:p>
            <a:pPr marL="342900" indent="-342900">
              <a:buFont typeface="Wingdings" panose="05000000000000000000" pitchFamily="2" charset="2"/>
              <a:buChar char="v"/>
            </a:pPr>
            <a:endParaRPr lang="en-US" sz="1600" dirty="0">
              <a:solidFill>
                <a:schemeClr val="bg2"/>
              </a:solidFill>
            </a:endParaRPr>
          </a:p>
        </p:txBody>
      </p:sp>
      <p:sp>
        <p:nvSpPr>
          <p:cNvPr id="5" name="TextBox 4">
            <a:extLst>
              <a:ext uri="{FF2B5EF4-FFF2-40B4-BE49-F238E27FC236}">
                <a16:creationId xmlns:a16="http://schemas.microsoft.com/office/drawing/2014/main" id="{79EE4D9E-A03D-4A9F-9A36-B88A138894A3}"/>
              </a:ext>
            </a:extLst>
          </p:cNvPr>
          <p:cNvSpPr txBox="1"/>
          <p:nvPr/>
        </p:nvSpPr>
        <p:spPr>
          <a:xfrm>
            <a:off x="3521716" y="688677"/>
            <a:ext cx="4563848" cy="369332"/>
          </a:xfrm>
          <a:prstGeom prst="rect">
            <a:avLst/>
          </a:prstGeom>
          <a:noFill/>
        </p:spPr>
        <p:txBody>
          <a:bodyPr wrap="square" rtlCol="0">
            <a:spAutoFit/>
          </a:bodyPr>
          <a:lstStyle/>
          <a:p>
            <a:pPr algn="ctr"/>
            <a:r>
              <a:rPr lang="en-US" b="1" i="0" dirty="0">
                <a:solidFill>
                  <a:srgbClr val="2C3E50"/>
                </a:solidFill>
                <a:effectLst/>
                <a:latin typeface="Lato"/>
              </a:rPr>
              <a:t>Calculated table of the R, F and M scores</a:t>
            </a:r>
          </a:p>
        </p:txBody>
      </p:sp>
      <p:graphicFrame>
        <p:nvGraphicFramePr>
          <p:cNvPr id="3" name="Object 2">
            <a:extLst>
              <a:ext uri="{FF2B5EF4-FFF2-40B4-BE49-F238E27FC236}">
                <a16:creationId xmlns:a16="http://schemas.microsoft.com/office/drawing/2014/main" id="{3E235AE4-3B05-4855-A056-7DB3904B6CA5}"/>
              </a:ext>
            </a:extLst>
          </p:cNvPr>
          <p:cNvGraphicFramePr>
            <a:graphicFrameLocks noChangeAspect="1"/>
          </p:cNvGraphicFramePr>
          <p:nvPr>
            <p:extLst>
              <p:ext uri="{D42A27DB-BD31-4B8C-83A1-F6EECF244321}">
                <p14:modId xmlns:p14="http://schemas.microsoft.com/office/powerpoint/2010/main" val="3732520585"/>
              </p:ext>
            </p:extLst>
          </p:nvPr>
        </p:nvGraphicFramePr>
        <p:xfrm>
          <a:off x="494829" y="1172962"/>
          <a:ext cx="11161912" cy="1486262"/>
        </p:xfrm>
        <a:graphic>
          <a:graphicData uri="http://schemas.openxmlformats.org/presentationml/2006/ole">
            <mc:AlternateContent xmlns:mc="http://schemas.openxmlformats.org/markup-compatibility/2006">
              <mc:Choice xmlns:v="urn:schemas-microsoft-com:vml" Requires="v">
                <p:oleObj name="Worksheet" r:id="rId2" imgW="8298074" imgH="1105057" progId="Excel.Sheet.12">
                  <p:embed/>
                </p:oleObj>
              </mc:Choice>
              <mc:Fallback>
                <p:oleObj name="Worksheet" r:id="rId2" imgW="8298074" imgH="1105057" progId="Excel.Sheet.12">
                  <p:embed/>
                  <p:pic>
                    <p:nvPicPr>
                      <p:cNvPr id="3" name="Object 2">
                        <a:extLst>
                          <a:ext uri="{FF2B5EF4-FFF2-40B4-BE49-F238E27FC236}">
                            <a16:creationId xmlns:a16="http://schemas.microsoft.com/office/drawing/2014/main" id="{3E235AE4-3B05-4855-A056-7DB3904B6CA5}"/>
                          </a:ext>
                        </a:extLst>
                      </p:cNvPr>
                      <p:cNvPicPr/>
                      <p:nvPr/>
                    </p:nvPicPr>
                    <p:blipFill>
                      <a:blip r:embed="rId3"/>
                      <a:stretch>
                        <a:fillRect/>
                      </a:stretch>
                    </p:blipFill>
                    <p:spPr>
                      <a:xfrm>
                        <a:off x="494829" y="1172962"/>
                        <a:ext cx="11161912" cy="1486262"/>
                      </a:xfrm>
                      <a:prstGeom prst="rect">
                        <a:avLst/>
                      </a:prstGeom>
                    </p:spPr>
                  </p:pic>
                </p:oleObj>
              </mc:Fallback>
            </mc:AlternateContent>
          </a:graphicData>
        </a:graphic>
      </p:graphicFrame>
    </p:spTree>
    <p:extLst>
      <p:ext uri="{BB962C8B-B14F-4D97-AF65-F5344CB8AC3E}">
        <p14:creationId xmlns:p14="http://schemas.microsoft.com/office/powerpoint/2010/main" val="15662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RFM segmentation</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5147823" y="1502494"/>
            <a:ext cx="6890296" cy="5047536"/>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RFM score gives us 4³= 64 segments which are not easy to work with</a:t>
            </a:r>
          </a:p>
          <a:p>
            <a:pPr marL="342900" indent="-342900">
              <a:buFont typeface="Wingdings" panose="05000000000000000000" pitchFamily="2" charset="2"/>
              <a:buChar char="v"/>
            </a:pPr>
            <a:r>
              <a:rPr lang="en-US" sz="2200" dirty="0">
                <a:solidFill>
                  <a:schemeClr val="bg1"/>
                </a:solidFill>
              </a:rPr>
              <a:t>For this analysis, Data is segmentation into 4 segments</a:t>
            </a:r>
          </a:p>
          <a:p>
            <a:pPr marL="742950" lvl="1" indent="-285750">
              <a:lnSpc>
                <a:spcPct val="150000"/>
              </a:lnSpc>
              <a:buFont typeface="Wingdings" panose="05000000000000000000" pitchFamily="2" charset="2"/>
              <a:buChar char="Ø"/>
            </a:pPr>
            <a:r>
              <a:rPr lang="en-US" sz="2200" dirty="0">
                <a:solidFill>
                  <a:schemeClr val="bg1"/>
                </a:solidFill>
              </a:rPr>
              <a:t>	</a:t>
            </a:r>
            <a:r>
              <a:rPr lang="en-US" sz="2400" b="1" dirty="0">
                <a:solidFill>
                  <a:schemeClr val="accent1"/>
                </a:solidFill>
              </a:rPr>
              <a:t>Best Customers</a:t>
            </a:r>
          </a:p>
          <a:p>
            <a:pPr lvl="1"/>
            <a:r>
              <a:rPr lang="en-US" sz="2200" b="0" i="0" dirty="0">
                <a:solidFill>
                  <a:schemeClr val="bg1"/>
                </a:solidFill>
                <a:effectLst/>
                <a:latin typeface="Lato"/>
              </a:rPr>
              <a:t>Bought recently, buy often and spend the most</a:t>
            </a:r>
            <a:endParaRPr lang="en-US" sz="2200" dirty="0">
              <a:solidFill>
                <a:schemeClr val="bg1"/>
              </a:solidFill>
            </a:endParaRPr>
          </a:p>
          <a:p>
            <a:pPr marL="742950" lvl="1" indent="-285750">
              <a:buFont typeface="Wingdings" panose="05000000000000000000" pitchFamily="2" charset="2"/>
              <a:buChar char="Ø"/>
            </a:pPr>
            <a:r>
              <a:rPr lang="en-US" sz="2400" b="1" dirty="0">
                <a:solidFill>
                  <a:schemeClr val="accent1"/>
                </a:solidFill>
              </a:rPr>
              <a:t>Churning Customers</a:t>
            </a:r>
          </a:p>
          <a:p>
            <a:pPr lvl="1"/>
            <a:r>
              <a:rPr lang="en-US" sz="2200" b="0" i="0" dirty="0">
                <a:solidFill>
                  <a:schemeClr val="bg1"/>
                </a:solidFill>
                <a:effectLst/>
                <a:latin typeface="Lato"/>
              </a:rPr>
              <a:t>Used to purchase frequently but haven’t returned for a long time.</a:t>
            </a:r>
            <a:endParaRPr lang="en-US" sz="2200" dirty="0">
              <a:solidFill>
                <a:schemeClr val="bg1"/>
              </a:solidFill>
            </a:endParaRPr>
          </a:p>
          <a:p>
            <a:pPr marL="742950" lvl="1" indent="-285750">
              <a:buFont typeface="Wingdings" panose="05000000000000000000" pitchFamily="2" charset="2"/>
              <a:buChar char="Ø"/>
            </a:pPr>
            <a:r>
              <a:rPr lang="en-US" sz="2400" b="1" dirty="0">
                <a:solidFill>
                  <a:schemeClr val="accent1"/>
                </a:solidFill>
              </a:rPr>
              <a:t>Lost Customers</a:t>
            </a:r>
          </a:p>
          <a:p>
            <a:pPr lvl="1"/>
            <a:r>
              <a:rPr lang="en-US" sz="2200" b="0" i="0" dirty="0">
                <a:solidFill>
                  <a:schemeClr val="bg1"/>
                </a:solidFill>
                <a:effectLst/>
                <a:latin typeface="Lato"/>
              </a:rPr>
              <a:t>Below average recency and frequency. Will lose them if not reactivated.</a:t>
            </a:r>
            <a:endParaRPr lang="en-US" sz="2200" dirty="0">
              <a:solidFill>
                <a:schemeClr val="bg1"/>
              </a:solidFill>
            </a:endParaRPr>
          </a:p>
          <a:p>
            <a:pPr marL="742950" lvl="1" indent="-285750">
              <a:buFont typeface="Wingdings" panose="05000000000000000000" pitchFamily="2" charset="2"/>
              <a:buChar char="Ø"/>
            </a:pPr>
            <a:r>
              <a:rPr lang="en-US" sz="2400" b="1" dirty="0">
                <a:solidFill>
                  <a:schemeClr val="accent1"/>
                </a:solidFill>
              </a:rPr>
              <a:t>Loyal Customers</a:t>
            </a:r>
          </a:p>
          <a:p>
            <a:pPr lvl="1"/>
            <a:r>
              <a:rPr lang="en-US" sz="2200" b="0" i="0" dirty="0">
                <a:solidFill>
                  <a:schemeClr val="bg1"/>
                </a:solidFill>
                <a:effectLst/>
                <a:latin typeface="Lato"/>
              </a:rPr>
              <a:t>Buy on a regular basis. Responsive to promotions.</a:t>
            </a:r>
            <a:endParaRPr lang="en-US" sz="2200" dirty="0">
              <a:solidFill>
                <a:schemeClr val="bg1"/>
              </a:solidFill>
            </a:endParaRPr>
          </a:p>
          <a:p>
            <a:pPr lvl="1"/>
            <a:endParaRPr lang="en-US" sz="1600" dirty="0">
              <a:solidFill>
                <a:schemeClr val="bg2"/>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5147823" y="915195"/>
            <a:ext cx="6819276"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b="1" dirty="0">
                <a:solidFill>
                  <a:schemeClr val="bg2">
                    <a:lumMod val="25000"/>
                  </a:schemeClr>
                </a:solidFill>
              </a:rPr>
              <a:t>RFM segmentation</a:t>
            </a:r>
            <a:endParaRPr lang="en-IN" sz="2000" b="1" dirty="0">
              <a:solidFill>
                <a:schemeClr val="bg2">
                  <a:lumMod val="25000"/>
                </a:schemeClr>
              </a:solidFill>
            </a:endParaRPr>
          </a:p>
        </p:txBody>
      </p:sp>
      <p:pic>
        <p:nvPicPr>
          <p:cNvPr id="20" name="Picture 19">
            <a:extLst>
              <a:ext uri="{FF2B5EF4-FFF2-40B4-BE49-F238E27FC236}">
                <a16:creationId xmlns:a16="http://schemas.microsoft.com/office/drawing/2014/main" id="{D4DB78F9-BB91-4735-B576-D64129B296CB}"/>
              </a:ext>
            </a:extLst>
          </p:cNvPr>
          <p:cNvPicPr>
            <a:picLocks noChangeAspect="1"/>
          </p:cNvPicPr>
          <p:nvPr/>
        </p:nvPicPr>
        <p:blipFill>
          <a:blip r:embed="rId2"/>
          <a:stretch>
            <a:fillRect/>
          </a:stretch>
        </p:blipFill>
        <p:spPr>
          <a:xfrm>
            <a:off x="88049" y="781050"/>
            <a:ext cx="4988775" cy="5969214"/>
          </a:xfrm>
          <a:prstGeom prst="rect">
            <a:avLst/>
          </a:prstGeom>
        </p:spPr>
      </p:pic>
      <p:pic>
        <p:nvPicPr>
          <p:cNvPr id="21" name="Picture 20">
            <a:extLst>
              <a:ext uri="{FF2B5EF4-FFF2-40B4-BE49-F238E27FC236}">
                <a16:creationId xmlns:a16="http://schemas.microsoft.com/office/drawing/2014/main" id="{20E57AE4-16D8-48D5-B520-B14320AAF379}"/>
              </a:ext>
            </a:extLst>
          </p:cNvPr>
          <p:cNvPicPr>
            <a:picLocks noChangeAspect="1"/>
          </p:cNvPicPr>
          <p:nvPr/>
        </p:nvPicPr>
        <p:blipFill>
          <a:blip r:embed="rId3"/>
          <a:stretch>
            <a:fillRect/>
          </a:stretch>
        </p:blipFill>
        <p:spPr>
          <a:xfrm>
            <a:off x="584148" y="1036878"/>
            <a:ext cx="515499" cy="1814986"/>
          </a:xfrm>
          <a:prstGeom prst="rect">
            <a:avLst/>
          </a:prstGeom>
        </p:spPr>
      </p:pic>
      <p:pic>
        <p:nvPicPr>
          <p:cNvPr id="22" name="Picture 21">
            <a:extLst>
              <a:ext uri="{FF2B5EF4-FFF2-40B4-BE49-F238E27FC236}">
                <a16:creationId xmlns:a16="http://schemas.microsoft.com/office/drawing/2014/main" id="{3F84C129-BA67-44CF-AADC-430DB364E8A8}"/>
              </a:ext>
            </a:extLst>
          </p:cNvPr>
          <p:cNvPicPr>
            <a:picLocks noChangeAspect="1"/>
          </p:cNvPicPr>
          <p:nvPr/>
        </p:nvPicPr>
        <p:blipFill>
          <a:blip r:embed="rId4"/>
          <a:stretch>
            <a:fillRect/>
          </a:stretch>
        </p:blipFill>
        <p:spPr>
          <a:xfrm>
            <a:off x="1251751" y="1036878"/>
            <a:ext cx="515499" cy="1786543"/>
          </a:xfrm>
          <a:prstGeom prst="rect">
            <a:avLst/>
          </a:prstGeom>
        </p:spPr>
      </p:pic>
    </p:spTree>
    <p:extLst>
      <p:ext uri="{BB962C8B-B14F-4D97-AF65-F5344CB8AC3E}">
        <p14:creationId xmlns:p14="http://schemas.microsoft.com/office/powerpoint/2010/main" val="12750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14906" y="684530"/>
            <a:ext cx="3471622" cy="640417"/>
          </a:xfrm>
        </p:spPr>
        <p:txBody>
          <a:bodyPr>
            <a:normAutofit fontScale="90000"/>
          </a:bodyPr>
          <a:lstStyle/>
          <a:p>
            <a:pPr algn="ctr"/>
            <a:r>
              <a:rPr lang="en-US" dirty="0">
                <a:solidFill>
                  <a:schemeClr val="accent1"/>
                </a:solidFill>
              </a:rPr>
              <a:t>Who are the best customers?</a:t>
            </a:r>
            <a:endParaRPr lang="en-IN" dirty="0">
              <a:solidFill>
                <a:schemeClr val="accent1"/>
              </a:solidFill>
            </a:endParaRPr>
          </a:p>
        </p:txBody>
      </p:sp>
      <p:sp>
        <p:nvSpPr>
          <p:cNvPr id="2" name="TextBox 1">
            <a:extLst>
              <a:ext uri="{FF2B5EF4-FFF2-40B4-BE49-F238E27FC236}">
                <a16:creationId xmlns:a16="http://schemas.microsoft.com/office/drawing/2014/main" id="{4C81F3E9-FCC4-46BD-8944-715D77422F2C}"/>
              </a:ext>
            </a:extLst>
          </p:cNvPr>
          <p:cNvSpPr txBox="1"/>
          <p:nvPr/>
        </p:nvSpPr>
        <p:spPr>
          <a:xfrm>
            <a:off x="664465" y="1324947"/>
            <a:ext cx="3322063" cy="3539430"/>
          </a:xfrm>
          <a:prstGeom prst="rect">
            <a:avLst/>
          </a:prstGeom>
          <a:noFill/>
        </p:spPr>
        <p:txBody>
          <a:bodyPr wrap="square" rtlCol="0">
            <a:spAutoFit/>
          </a:bodyPr>
          <a:lstStyle/>
          <a:p>
            <a:r>
              <a:rPr lang="en-US" sz="2400" b="0" i="0" dirty="0">
                <a:solidFill>
                  <a:schemeClr val="bg1"/>
                </a:solidFill>
                <a:effectLst/>
                <a:latin typeface="proxima-nova"/>
              </a:rPr>
              <a:t>best customers, who bought most recently, most often, and are heavy spenders. </a:t>
            </a:r>
          </a:p>
          <a:p>
            <a:endParaRPr lang="en-US" sz="2400" b="0" i="0" dirty="0">
              <a:solidFill>
                <a:schemeClr val="bg1"/>
              </a:solidFill>
              <a:effectLst/>
              <a:latin typeface="proxima-nova"/>
            </a:endParaRPr>
          </a:p>
          <a:p>
            <a:pPr marL="342900" indent="-342900">
              <a:buFont typeface="Wingdings" panose="05000000000000000000" pitchFamily="2" charset="2"/>
              <a:buChar char="Ø"/>
            </a:pPr>
            <a:r>
              <a:rPr lang="en-US" sz="2000" b="0" i="0" dirty="0">
                <a:solidFill>
                  <a:schemeClr val="bg1"/>
                </a:solidFill>
                <a:effectLst/>
                <a:latin typeface="proxima-nova"/>
              </a:rPr>
              <a:t>Reward these customers.</a:t>
            </a:r>
          </a:p>
          <a:p>
            <a:pPr marL="342900" indent="-342900">
              <a:buFont typeface="Wingdings" panose="05000000000000000000" pitchFamily="2" charset="2"/>
              <a:buChar char="Ø"/>
            </a:pPr>
            <a:r>
              <a:rPr lang="en-US" sz="2000" b="0" i="0" dirty="0">
                <a:solidFill>
                  <a:schemeClr val="bg1"/>
                </a:solidFill>
                <a:effectLst/>
                <a:latin typeface="proxima-nova"/>
              </a:rPr>
              <a:t> They can become early adopters for new products </a:t>
            </a:r>
          </a:p>
          <a:p>
            <a:pPr marL="342900" indent="-342900">
              <a:buFont typeface="Wingdings" panose="05000000000000000000" pitchFamily="2" charset="2"/>
              <a:buChar char="Ø"/>
            </a:pPr>
            <a:r>
              <a:rPr lang="en-US" sz="2000" dirty="0">
                <a:solidFill>
                  <a:schemeClr val="bg1"/>
                </a:solidFill>
                <a:latin typeface="proxima-nova"/>
              </a:rPr>
              <a:t>They</a:t>
            </a:r>
            <a:r>
              <a:rPr lang="en-US" sz="2000" b="0" i="0" dirty="0">
                <a:solidFill>
                  <a:schemeClr val="bg1"/>
                </a:solidFill>
                <a:effectLst/>
                <a:latin typeface="proxima-nova"/>
              </a:rPr>
              <a:t> will help promote your brand</a:t>
            </a:r>
            <a:r>
              <a:rPr lang="en-US" sz="2400" b="0" i="0" dirty="0">
                <a:solidFill>
                  <a:schemeClr val="bg1"/>
                </a:solidFill>
                <a:effectLst/>
                <a:latin typeface="proxima-nova"/>
              </a:rPr>
              <a:t>.</a:t>
            </a:r>
            <a:endParaRPr lang="en-IN" sz="2400" dirty="0">
              <a:solidFill>
                <a:schemeClr val="bg1"/>
              </a:solidFill>
            </a:endParaRPr>
          </a:p>
        </p:txBody>
      </p:sp>
      <p:sp>
        <p:nvSpPr>
          <p:cNvPr id="6" name="TextBox 5">
            <a:extLst>
              <a:ext uri="{FF2B5EF4-FFF2-40B4-BE49-F238E27FC236}">
                <a16:creationId xmlns:a16="http://schemas.microsoft.com/office/drawing/2014/main" id="{D6007D42-92BD-43DE-8DCC-51C632857C00}"/>
              </a:ext>
            </a:extLst>
          </p:cNvPr>
          <p:cNvSpPr txBox="1"/>
          <p:nvPr/>
        </p:nvSpPr>
        <p:spPr>
          <a:xfrm>
            <a:off x="4708259" y="1124892"/>
            <a:ext cx="6819276"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b="1" dirty="0">
                <a:solidFill>
                  <a:schemeClr val="bg2">
                    <a:lumMod val="25000"/>
                  </a:schemeClr>
                </a:solidFill>
              </a:rPr>
              <a:t>Top 5 Best Customers</a:t>
            </a:r>
            <a:endParaRPr lang="en-IN" sz="2000" b="1" dirty="0">
              <a:solidFill>
                <a:schemeClr val="bg2">
                  <a:lumMod val="25000"/>
                </a:schemeClr>
              </a:solidFill>
            </a:endParaRPr>
          </a:p>
        </p:txBody>
      </p:sp>
      <p:graphicFrame>
        <p:nvGraphicFramePr>
          <p:cNvPr id="10" name="Object 9">
            <a:extLst>
              <a:ext uri="{FF2B5EF4-FFF2-40B4-BE49-F238E27FC236}">
                <a16:creationId xmlns:a16="http://schemas.microsoft.com/office/drawing/2014/main" id="{82EE00E9-0726-460A-9EE5-00E6F707BE96}"/>
              </a:ext>
            </a:extLst>
          </p:cNvPr>
          <p:cNvGraphicFramePr>
            <a:graphicFrameLocks noChangeAspect="1"/>
          </p:cNvGraphicFramePr>
          <p:nvPr>
            <p:extLst>
              <p:ext uri="{D42A27DB-BD31-4B8C-83A1-F6EECF244321}">
                <p14:modId xmlns:p14="http://schemas.microsoft.com/office/powerpoint/2010/main" val="3072223059"/>
              </p:ext>
            </p:extLst>
          </p:nvPr>
        </p:nvGraphicFramePr>
        <p:xfrm>
          <a:off x="4570628" y="2746489"/>
          <a:ext cx="7094537" cy="2201863"/>
        </p:xfrm>
        <a:graphic>
          <a:graphicData uri="http://schemas.openxmlformats.org/presentationml/2006/ole">
            <mc:AlternateContent xmlns:mc="http://schemas.openxmlformats.org/markup-compatibility/2006">
              <mc:Choice xmlns:v="urn:schemas-microsoft-com:vml" Requires="v">
                <p:oleObj name="Worksheet" r:id="rId3" imgW="7094043" imgH="2202054" progId="Excel.Sheet.12">
                  <p:embed/>
                </p:oleObj>
              </mc:Choice>
              <mc:Fallback>
                <p:oleObj name="Worksheet" r:id="rId3" imgW="7094043" imgH="2202054" progId="Excel.Sheet.12">
                  <p:embed/>
                  <p:pic>
                    <p:nvPicPr>
                      <p:cNvPr id="10" name="Object 9">
                        <a:extLst>
                          <a:ext uri="{FF2B5EF4-FFF2-40B4-BE49-F238E27FC236}">
                            <a16:creationId xmlns:a16="http://schemas.microsoft.com/office/drawing/2014/main" id="{82EE00E9-0726-460A-9EE5-00E6F707BE96}"/>
                          </a:ext>
                        </a:extLst>
                      </p:cNvPr>
                      <p:cNvPicPr/>
                      <p:nvPr/>
                    </p:nvPicPr>
                    <p:blipFill>
                      <a:blip r:embed="rId4"/>
                      <a:stretch>
                        <a:fillRect/>
                      </a:stretch>
                    </p:blipFill>
                    <p:spPr>
                      <a:xfrm>
                        <a:off x="4570628" y="2746489"/>
                        <a:ext cx="7094537" cy="2201863"/>
                      </a:xfrm>
                      <a:prstGeom prst="rect">
                        <a:avLst/>
                      </a:prstGeom>
                    </p:spPr>
                  </p:pic>
                </p:oleObj>
              </mc:Fallback>
            </mc:AlternateContent>
          </a:graphicData>
        </a:graphic>
      </p:graphicFrame>
    </p:spTree>
    <p:extLst>
      <p:ext uri="{BB962C8B-B14F-4D97-AF65-F5344CB8AC3E}">
        <p14:creationId xmlns:p14="http://schemas.microsoft.com/office/powerpoint/2010/main" val="28975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14906" y="684530"/>
            <a:ext cx="3471622" cy="1001657"/>
          </a:xfrm>
        </p:spPr>
        <p:txBody>
          <a:bodyPr>
            <a:normAutofit fontScale="90000"/>
          </a:bodyPr>
          <a:lstStyle/>
          <a:p>
            <a:pPr algn="ctr"/>
            <a:r>
              <a:rPr lang="en-US" dirty="0">
                <a:solidFill>
                  <a:schemeClr val="accent1"/>
                </a:solidFill>
              </a:rPr>
              <a:t>Which customers are on the verge of churning?</a:t>
            </a:r>
            <a:endParaRPr lang="en-IN" dirty="0">
              <a:solidFill>
                <a:schemeClr val="accent1"/>
              </a:solidFill>
            </a:endParaRPr>
          </a:p>
        </p:txBody>
      </p:sp>
      <p:sp>
        <p:nvSpPr>
          <p:cNvPr id="9" name="TextBox 8">
            <a:extLst>
              <a:ext uri="{FF2B5EF4-FFF2-40B4-BE49-F238E27FC236}">
                <a16:creationId xmlns:a16="http://schemas.microsoft.com/office/drawing/2014/main" id="{AC5083CC-2C9A-4FD5-B646-D6299D60E41C}"/>
              </a:ext>
            </a:extLst>
          </p:cNvPr>
          <p:cNvSpPr txBox="1"/>
          <p:nvPr/>
        </p:nvSpPr>
        <p:spPr>
          <a:xfrm flipH="1">
            <a:off x="651985" y="1801307"/>
            <a:ext cx="3471623" cy="3970318"/>
          </a:xfrm>
          <a:prstGeom prst="rect">
            <a:avLst/>
          </a:prstGeom>
          <a:noFill/>
        </p:spPr>
        <p:txBody>
          <a:bodyPr wrap="square" rtlCol="0">
            <a:spAutoFit/>
          </a:bodyPr>
          <a:lstStyle/>
          <a:p>
            <a:r>
              <a:rPr lang="en-US" b="1" i="0" dirty="0">
                <a:solidFill>
                  <a:schemeClr val="bg1"/>
                </a:solidFill>
                <a:effectLst/>
                <a:latin typeface="proxima-nova"/>
              </a:rPr>
              <a:t>Churning Customers</a:t>
            </a:r>
            <a:r>
              <a:rPr lang="en-US" b="0" i="0" dirty="0">
                <a:solidFill>
                  <a:schemeClr val="bg1"/>
                </a:solidFill>
                <a:effectLst/>
                <a:latin typeface="proxima-nova"/>
              </a:rPr>
              <a:t>  who purchased often and spent big amounts but haven’t purchased recently.</a:t>
            </a:r>
            <a:r>
              <a:rPr lang="en-US" dirty="0">
                <a:solidFill>
                  <a:schemeClr val="bg1"/>
                </a:solidFill>
                <a:latin typeface="proxima-nova"/>
              </a:rPr>
              <a:t> These customer at risk customers may soon churn out</a:t>
            </a:r>
          </a:p>
          <a:p>
            <a:endParaRPr lang="en-US" b="0" i="0" dirty="0">
              <a:solidFill>
                <a:schemeClr val="bg1"/>
              </a:solidFill>
              <a:effectLst/>
              <a:latin typeface="proxima-nova"/>
            </a:endParaRPr>
          </a:p>
          <a:p>
            <a:pPr marL="285750" indent="-285750">
              <a:buFont typeface="Wingdings" panose="05000000000000000000" pitchFamily="2" charset="2"/>
              <a:buChar char="Ø"/>
            </a:pPr>
            <a:r>
              <a:rPr lang="en-US" b="0" i="0" dirty="0">
                <a:solidFill>
                  <a:schemeClr val="bg1"/>
                </a:solidFill>
                <a:effectLst/>
                <a:latin typeface="proxima-nova"/>
              </a:rPr>
              <a:t>Send them personalized reactivation campaigns to reconnect </a:t>
            </a:r>
          </a:p>
          <a:p>
            <a:endParaRPr lang="en-US" b="0" i="0" dirty="0">
              <a:solidFill>
                <a:schemeClr val="bg1"/>
              </a:solidFill>
              <a:effectLst/>
              <a:latin typeface="proxima-nova"/>
            </a:endParaRPr>
          </a:p>
          <a:p>
            <a:pPr marL="285750" indent="-285750">
              <a:buFont typeface="Wingdings" panose="05000000000000000000" pitchFamily="2" charset="2"/>
              <a:buChar char="Ø"/>
            </a:pPr>
            <a:r>
              <a:rPr lang="en-US" b="0" i="0" dirty="0">
                <a:solidFill>
                  <a:schemeClr val="bg1"/>
                </a:solidFill>
                <a:effectLst/>
                <a:latin typeface="proxima-nova"/>
              </a:rPr>
              <a:t> offer renewals </a:t>
            </a:r>
          </a:p>
          <a:p>
            <a:endParaRPr lang="en-US" b="0" i="0" dirty="0">
              <a:solidFill>
                <a:schemeClr val="bg1"/>
              </a:solidFill>
              <a:effectLst/>
              <a:latin typeface="proxima-nova"/>
            </a:endParaRPr>
          </a:p>
          <a:p>
            <a:pPr marL="285750" indent="-285750">
              <a:buFont typeface="Wingdings" panose="05000000000000000000" pitchFamily="2" charset="2"/>
              <a:buChar char="Ø"/>
            </a:pPr>
            <a:r>
              <a:rPr lang="en-US" b="0" i="0" dirty="0">
                <a:solidFill>
                  <a:schemeClr val="bg1"/>
                </a:solidFill>
                <a:effectLst/>
                <a:latin typeface="proxima-nova"/>
              </a:rPr>
              <a:t> helpful products to encourage another purchase</a:t>
            </a:r>
            <a:endParaRPr lang="en-IN" dirty="0">
              <a:solidFill>
                <a:schemeClr val="bg1"/>
              </a:solidFill>
            </a:endParaRPr>
          </a:p>
        </p:txBody>
      </p:sp>
      <p:sp>
        <p:nvSpPr>
          <p:cNvPr id="12" name="TextBox 11">
            <a:extLst>
              <a:ext uri="{FF2B5EF4-FFF2-40B4-BE49-F238E27FC236}">
                <a16:creationId xmlns:a16="http://schemas.microsoft.com/office/drawing/2014/main" id="{270E3A3A-7A3B-4E80-8775-4902A2AEB856}"/>
              </a:ext>
            </a:extLst>
          </p:cNvPr>
          <p:cNvSpPr txBox="1"/>
          <p:nvPr/>
        </p:nvSpPr>
        <p:spPr>
          <a:xfrm>
            <a:off x="4520757" y="1123699"/>
            <a:ext cx="7369434"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b="1" dirty="0">
                <a:solidFill>
                  <a:schemeClr val="bg2">
                    <a:lumMod val="25000"/>
                  </a:schemeClr>
                </a:solidFill>
              </a:rPr>
              <a:t>verge of churning Customers</a:t>
            </a:r>
            <a:endParaRPr lang="en-IN" sz="2000" b="1" dirty="0">
              <a:solidFill>
                <a:schemeClr val="bg2">
                  <a:lumMod val="25000"/>
                </a:schemeClr>
              </a:solidFill>
            </a:endParaRPr>
          </a:p>
        </p:txBody>
      </p:sp>
      <p:graphicFrame>
        <p:nvGraphicFramePr>
          <p:cNvPr id="2" name="Object 1">
            <a:extLst>
              <a:ext uri="{FF2B5EF4-FFF2-40B4-BE49-F238E27FC236}">
                <a16:creationId xmlns:a16="http://schemas.microsoft.com/office/drawing/2014/main" id="{AD9E5061-1C63-4A79-AEA1-56D0CDCC409C}"/>
              </a:ext>
            </a:extLst>
          </p:cNvPr>
          <p:cNvGraphicFramePr>
            <a:graphicFrameLocks noChangeAspect="1"/>
          </p:cNvGraphicFramePr>
          <p:nvPr>
            <p:extLst>
              <p:ext uri="{D42A27DB-BD31-4B8C-83A1-F6EECF244321}">
                <p14:modId xmlns:p14="http://schemas.microsoft.com/office/powerpoint/2010/main" val="786544114"/>
              </p:ext>
            </p:extLst>
          </p:nvPr>
        </p:nvGraphicFramePr>
        <p:xfrm>
          <a:off x="4658205" y="2765814"/>
          <a:ext cx="7094537" cy="2201863"/>
        </p:xfrm>
        <a:graphic>
          <a:graphicData uri="http://schemas.openxmlformats.org/presentationml/2006/ole">
            <mc:AlternateContent xmlns:mc="http://schemas.openxmlformats.org/markup-compatibility/2006">
              <mc:Choice xmlns:v="urn:schemas-microsoft-com:vml" Requires="v">
                <p:oleObj name="Worksheet" r:id="rId3" imgW="7094043" imgH="2202054" progId="Excel.Sheet.12">
                  <p:embed/>
                </p:oleObj>
              </mc:Choice>
              <mc:Fallback>
                <p:oleObj name="Worksheet" r:id="rId3" imgW="7094043" imgH="2202054" progId="Excel.Sheet.12">
                  <p:embed/>
                  <p:pic>
                    <p:nvPicPr>
                      <p:cNvPr id="2" name="Object 1">
                        <a:extLst>
                          <a:ext uri="{FF2B5EF4-FFF2-40B4-BE49-F238E27FC236}">
                            <a16:creationId xmlns:a16="http://schemas.microsoft.com/office/drawing/2014/main" id="{AD9E5061-1C63-4A79-AEA1-56D0CDCC409C}"/>
                          </a:ext>
                        </a:extLst>
                      </p:cNvPr>
                      <p:cNvPicPr/>
                      <p:nvPr/>
                    </p:nvPicPr>
                    <p:blipFill>
                      <a:blip r:embed="rId4"/>
                      <a:stretch>
                        <a:fillRect/>
                      </a:stretch>
                    </p:blipFill>
                    <p:spPr>
                      <a:xfrm>
                        <a:off x="4658205" y="2765814"/>
                        <a:ext cx="7094537" cy="2201863"/>
                      </a:xfrm>
                      <a:prstGeom prst="rect">
                        <a:avLst/>
                      </a:prstGeom>
                    </p:spPr>
                  </p:pic>
                </p:oleObj>
              </mc:Fallback>
            </mc:AlternateContent>
          </a:graphicData>
        </a:graphic>
      </p:graphicFrame>
    </p:spTree>
    <p:extLst>
      <p:ext uri="{BB962C8B-B14F-4D97-AF65-F5344CB8AC3E}">
        <p14:creationId xmlns:p14="http://schemas.microsoft.com/office/powerpoint/2010/main" val="346519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14906" y="684530"/>
            <a:ext cx="3471622" cy="513955"/>
          </a:xfrm>
        </p:spPr>
        <p:txBody>
          <a:bodyPr>
            <a:normAutofit fontScale="90000"/>
          </a:bodyPr>
          <a:lstStyle/>
          <a:p>
            <a:pPr algn="ctr"/>
            <a:r>
              <a:rPr lang="en-US" dirty="0">
                <a:solidFill>
                  <a:schemeClr val="accent1"/>
                </a:solidFill>
              </a:rPr>
              <a:t>Who are loyal customers</a:t>
            </a:r>
            <a:endParaRPr lang="en-IN" dirty="0">
              <a:solidFill>
                <a:schemeClr val="accent1"/>
              </a:solidFill>
            </a:endParaRPr>
          </a:p>
        </p:txBody>
      </p:sp>
      <p:sp>
        <p:nvSpPr>
          <p:cNvPr id="3" name="TextBox 2">
            <a:extLst>
              <a:ext uri="{FF2B5EF4-FFF2-40B4-BE49-F238E27FC236}">
                <a16:creationId xmlns:a16="http://schemas.microsoft.com/office/drawing/2014/main" id="{AAF46418-B37B-48A2-AA49-7D715D0F413F}"/>
              </a:ext>
            </a:extLst>
          </p:cNvPr>
          <p:cNvSpPr txBox="1"/>
          <p:nvPr/>
        </p:nvSpPr>
        <p:spPr>
          <a:xfrm>
            <a:off x="583776" y="1447819"/>
            <a:ext cx="3402752" cy="4893647"/>
          </a:xfrm>
          <a:prstGeom prst="rect">
            <a:avLst/>
          </a:prstGeom>
          <a:noFill/>
        </p:spPr>
        <p:txBody>
          <a:bodyPr wrap="square" rtlCol="0">
            <a:spAutoFit/>
          </a:bodyPr>
          <a:lstStyle/>
          <a:p>
            <a:r>
              <a:rPr lang="en-US" sz="2400" b="0" i="0" dirty="0">
                <a:solidFill>
                  <a:schemeClr val="bg1"/>
                </a:solidFill>
                <a:effectLst/>
                <a:latin typeface="Lato"/>
              </a:rPr>
              <a:t>Buy on a regular basis. Recent customers with average frequency</a:t>
            </a:r>
            <a:r>
              <a:rPr lang="en-US" sz="2400" b="0" i="0" dirty="0">
                <a:solidFill>
                  <a:schemeClr val="bg1"/>
                </a:solidFill>
                <a:effectLst/>
                <a:latin typeface="proxima-nova"/>
              </a:rPr>
              <a:t> and who spent a good amount.</a:t>
            </a:r>
          </a:p>
          <a:p>
            <a:pPr marL="342900" indent="-342900">
              <a:buFont typeface="Wingdings" panose="05000000000000000000" pitchFamily="2" charset="2"/>
              <a:buChar char="Ø"/>
            </a:pPr>
            <a:r>
              <a:rPr lang="en-US" sz="2400" b="0" i="0" dirty="0">
                <a:solidFill>
                  <a:schemeClr val="bg1"/>
                </a:solidFill>
                <a:effectLst/>
                <a:latin typeface="proxima-nova"/>
              </a:rPr>
              <a:t> Offer membership</a:t>
            </a:r>
          </a:p>
          <a:p>
            <a:pPr marL="342900" indent="-342900">
              <a:buFont typeface="Wingdings" panose="05000000000000000000" pitchFamily="2" charset="2"/>
              <a:buChar char="Ø"/>
            </a:pPr>
            <a:r>
              <a:rPr lang="en-US" sz="2400" b="0" i="0" dirty="0">
                <a:solidFill>
                  <a:schemeClr val="bg1"/>
                </a:solidFill>
                <a:effectLst/>
                <a:latin typeface="proxima-nova"/>
              </a:rPr>
              <a:t>loyalty programs recommend related products to upsell them </a:t>
            </a:r>
          </a:p>
          <a:p>
            <a:pPr marL="342900" indent="-342900">
              <a:buFont typeface="Wingdings" panose="05000000000000000000" pitchFamily="2" charset="2"/>
              <a:buChar char="Ø"/>
            </a:pPr>
            <a:r>
              <a:rPr lang="en-US" sz="2400" b="0" i="0" dirty="0">
                <a:solidFill>
                  <a:schemeClr val="bg1"/>
                </a:solidFill>
                <a:effectLst/>
                <a:latin typeface="proxima-nova"/>
              </a:rPr>
              <a:t>it will help them become your Loyalists or best customers</a:t>
            </a:r>
            <a:endParaRPr lang="en-IN" dirty="0"/>
          </a:p>
        </p:txBody>
      </p:sp>
      <p:sp>
        <p:nvSpPr>
          <p:cNvPr id="7" name="TextBox 6">
            <a:extLst>
              <a:ext uri="{FF2B5EF4-FFF2-40B4-BE49-F238E27FC236}">
                <a16:creationId xmlns:a16="http://schemas.microsoft.com/office/drawing/2014/main" id="{A3ED31CB-1F06-4B70-AC1F-B6CBA8ADD995}"/>
              </a:ext>
            </a:extLst>
          </p:cNvPr>
          <p:cNvSpPr txBox="1"/>
          <p:nvPr/>
        </p:nvSpPr>
        <p:spPr>
          <a:xfrm>
            <a:off x="4667218" y="1193488"/>
            <a:ext cx="6819276"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b="1" dirty="0">
                <a:solidFill>
                  <a:schemeClr val="bg2">
                    <a:lumMod val="25000"/>
                  </a:schemeClr>
                </a:solidFill>
              </a:rPr>
              <a:t>Loyal Customers</a:t>
            </a:r>
            <a:endParaRPr lang="en-IN" sz="2000" b="1" dirty="0">
              <a:solidFill>
                <a:schemeClr val="bg2">
                  <a:lumMod val="25000"/>
                </a:schemeClr>
              </a:solidFill>
            </a:endParaRPr>
          </a:p>
        </p:txBody>
      </p:sp>
      <p:graphicFrame>
        <p:nvGraphicFramePr>
          <p:cNvPr id="2" name="Object 1">
            <a:extLst>
              <a:ext uri="{FF2B5EF4-FFF2-40B4-BE49-F238E27FC236}">
                <a16:creationId xmlns:a16="http://schemas.microsoft.com/office/drawing/2014/main" id="{0EC3728F-AF3F-40BA-A8DC-341D51A50638}"/>
              </a:ext>
            </a:extLst>
          </p:cNvPr>
          <p:cNvGraphicFramePr>
            <a:graphicFrameLocks noChangeAspect="1"/>
          </p:cNvGraphicFramePr>
          <p:nvPr>
            <p:extLst>
              <p:ext uri="{D42A27DB-BD31-4B8C-83A1-F6EECF244321}">
                <p14:modId xmlns:p14="http://schemas.microsoft.com/office/powerpoint/2010/main" val="3335876706"/>
              </p:ext>
            </p:extLst>
          </p:nvPr>
        </p:nvGraphicFramePr>
        <p:xfrm>
          <a:off x="4529587" y="2905773"/>
          <a:ext cx="7094537" cy="2201863"/>
        </p:xfrm>
        <a:graphic>
          <a:graphicData uri="http://schemas.openxmlformats.org/presentationml/2006/ole">
            <mc:AlternateContent xmlns:mc="http://schemas.openxmlformats.org/markup-compatibility/2006">
              <mc:Choice xmlns:v="urn:schemas-microsoft-com:vml" Requires="v">
                <p:oleObj name="Worksheet" r:id="rId3" imgW="7094043" imgH="2202054" progId="Excel.Sheet.12">
                  <p:embed/>
                </p:oleObj>
              </mc:Choice>
              <mc:Fallback>
                <p:oleObj name="Worksheet" r:id="rId3" imgW="7094043" imgH="2202054" progId="Excel.Sheet.12">
                  <p:embed/>
                  <p:pic>
                    <p:nvPicPr>
                      <p:cNvPr id="2" name="Object 1">
                        <a:extLst>
                          <a:ext uri="{FF2B5EF4-FFF2-40B4-BE49-F238E27FC236}">
                            <a16:creationId xmlns:a16="http://schemas.microsoft.com/office/drawing/2014/main" id="{0EC3728F-AF3F-40BA-A8DC-341D51A50638}"/>
                          </a:ext>
                        </a:extLst>
                      </p:cNvPr>
                      <p:cNvPicPr/>
                      <p:nvPr/>
                    </p:nvPicPr>
                    <p:blipFill>
                      <a:blip r:embed="rId4"/>
                      <a:stretch>
                        <a:fillRect/>
                      </a:stretch>
                    </p:blipFill>
                    <p:spPr>
                      <a:xfrm>
                        <a:off x="4529587" y="2905773"/>
                        <a:ext cx="7094537" cy="2201863"/>
                      </a:xfrm>
                      <a:prstGeom prst="rect">
                        <a:avLst/>
                      </a:prstGeom>
                    </p:spPr>
                  </p:pic>
                </p:oleObj>
              </mc:Fallback>
            </mc:AlternateContent>
          </a:graphicData>
        </a:graphic>
      </p:graphicFrame>
    </p:spTree>
    <p:extLst>
      <p:ext uri="{BB962C8B-B14F-4D97-AF65-F5344CB8AC3E}">
        <p14:creationId xmlns:p14="http://schemas.microsoft.com/office/powerpoint/2010/main" val="31069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14906" y="684530"/>
            <a:ext cx="3471622" cy="513955"/>
          </a:xfrm>
        </p:spPr>
        <p:txBody>
          <a:bodyPr>
            <a:normAutofit fontScale="90000"/>
          </a:bodyPr>
          <a:lstStyle/>
          <a:p>
            <a:pPr algn="ctr"/>
            <a:r>
              <a:rPr lang="en-US" dirty="0">
                <a:solidFill>
                  <a:schemeClr val="accent1"/>
                </a:solidFill>
              </a:rPr>
              <a:t>Who are lost customers</a:t>
            </a:r>
            <a:endParaRPr lang="en-IN" dirty="0">
              <a:solidFill>
                <a:schemeClr val="accent1"/>
              </a:solidFill>
            </a:endParaRPr>
          </a:p>
        </p:txBody>
      </p:sp>
      <p:sp>
        <p:nvSpPr>
          <p:cNvPr id="13" name="TextBox 12">
            <a:extLst>
              <a:ext uri="{FF2B5EF4-FFF2-40B4-BE49-F238E27FC236}">
                <a16:creationId xmlns:a16="http://schemas.microsoft.com/office/drawing/2014/main" id="{CDFF1604-2C2D-4D73-978C-CDBA248F7F7F}"/>
              </a:ext>
            </a:extLst>
          </p:cNvPr>
          <p:cNvSpPr txBox="1"/>
          <p:nvPr/>
        </p:nvSpPr>
        <p:spPr>
          <a:xfrm>
            <a:off x="4761046" y="1198485"/>
            <a:ext cx="6819276"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b="1" dirty="0">
                <a:solidFill>
                  <a:schemeClr val="bg2">
                    <a:lumMod val="25000"/>
                  </a:schemeClr>
                </a:solidFill>
              </a:rPr>
              <a:t>Lost Customers</a:t>
            </a:r>
            <a:endParaRPr lang="en-IN" sz="2000" b="1" dirty="0">
              <a:solidFill>
                <a:schemeClr val="bg2">
                  <a:lumMod val="25000"/>
                </a:schemeClr>
              </a:solidFill>
            </a:endParaRPr>
          </a:p>
        </p:txBody>
      </p:sp>
      <p:sp>
        <p:nvSpPr>
          <p:cNvPr id="14" name="TextBox 13">
            <a:extLst>
              <a:ext uri="{FF2B5EF4-FFF2-40B4-BE49-F238E27FC236}">
                <a16:creationId xmlns:a16="http://schemas.microsoft.com/office/drawing/2014/main" id="{F404B333-3726-4C5E-8F5B-BB14017FD52D}"/>
              </a:ext>
            </a:extLst>
          </p:cNvPr>
          <p:cNvSpPr txBox="1"/>
          <p:nvPr/>
        </p:nvSpPr>
        <p:spPr>
          <a:xfrm>
            <a:off x="679508" y="1493240"/>
            <a:ext cx="3238151" cy="4524315"/>
          </a:xfrm>
          <a:prstGeom prst="rect">
            <a:avLst/>
          </a:prstGeom>
          <a:noFill/>
        </p:spPr>
        <p:txBody>
          <a:bodyPr wrap="square" rtlCol="0">
            <a:spAutoFit/>
          </a:bodyPr>
          <a:lstStyle/>
          <a:p>
            <a:r>
              <a:rPr lang="en-US" b="0" i="0" dirty="0">
                <a:solidFill>
                  <a:schemeClr val="bg1"/>
                </a:solidFill>
                <a:effectLst/>
                <a:latin typeface="charter"/>
              </a:rPr>
              <a:t>Customers failing the recency criterion only are those customers who have stopped visiting </a:t>
            </a:r>
          </a:p>
          <a:p>
            <a:endParaRPr lang="en-US" b="0" i="0" dirty="0">
              <a:solidFill>
                <a:schemeClr val="bg1"/>
              </a:solidFill>
              <a:effectLst/>
              <a:latin typeface="charter"/>
            </a:endParaRPr>
          </a:p>
          <a:p>
            <a:pPr marL="285750" indent="-285750">
              <a:buFont typeface="Wingdings" panose="05000000000000000000" pitchFamily="2" charset="2"/>
              <a:buChar char="Ø"/>
            </a:pPr>
            <a:r>
              <a:rPr lang="en-US" b="0" i="0" dirty="0">
                <a:solidFill>
                  <a:schemeClr val="bg1"/>
                </a:solidFill>
                <a:effectLst/>
                <a:latin typeface="charter"/>
              </a:rPr>
              <a:t> Business should focus on these customers and look out for the reason why they abandoned</a:t>
            </a:r>
          </a:p>
          <a:p>
            <a:endParaRPr lang="en-US" b="0" i="0" dirty="0">
              <a:solidFill>
                <a:schemeClr val="bg1"/>
              </a:solidFill>
              <a:effectLst/>
              <a:latin typeface="charter"/>
            </a:endParaRPr>
          </a:p>
          <a:p>
            <a:pPr marL="285750" indent="-285750">
              <a:buFont typeface="Wingdings" panose="05000000000000000000" pitchFamily="2" charset="2"/>
              <a:buChar char="Ø"/>
            </a:pPr>
            <a:r>
              <a:rPr lang="en-US" b="0" i="0" dirty="0">
                <a:solidFill>
                  <a:schemeClr val="bg1"/>
                </a:solidFill>
                <a:effectLst/>
                <a:latin typeface="proxima-nova"/>
              </a:rPr>
              <a:t>Bring them back with relevant promotions</a:t>
            </a:r>
          </a:p>
          <a:p>
            <a:endParaRPr lang="en-US" b="0" i="0" dirty="0">
              <a:solidFill>
                <a:schemeClr val="bg1"/>
              </a:solidFill>
              <a:effectLst/>
              <a:latin typeface="proxima-nova"/>
            </a:endParaRPr>
          </a:p>
          <a:p>
            <a:pPr marL="285750" indent="-285750">
              <a:buFont typeface="Wingdings" panose="05000000000000000000" pitchFamily="2" charset="2"/>
              <a:buChar char="Ø"/>
            </a:pPr>
            <a:r>
              <a:rPr lang="en-US" b="0" i="0" dirty="0">
                <a:solidFill>
                  <a:schemeClr val="bg1"/>
                </a:solidFill>
                <a:effectLst/>
                <a:latin typeface="proxima-nova"/>
              </a:rPr>
              <a:t>run surveys to find out what went wrong and avoid losing them to a competitor.</a:t>
            </a:r>
            <a:endParaRPr lang="en-IN" dirty="0">
              <a:solidFill>
                <a:schemeClr val="bg1"/>
              </a:solidFill>
            </a:endParaRPr>
          </a:p>
        </p:txBody>
      </p:sp>
      <p:graphicFrame>
        <p:nvGraphicFramePr>
          <p:cNvPr id="2" name="Object 1">
            <a:extLst>
              <a:ext uri="{FF2B5EF4-FFF2-40B4-BE49-F238E27FC236}">
                <a16:creationId xmlns:a16="http://schemas.microsoft.com/office/drawing/2014/main" id="{4863B325-19FD-4A99-9661-95D96CAEE32F}"/>
              </a:ext>
            </a:extLst>
          </p:cNvPr>
          <p:cNvGraphicFramePr>
            <a:graphicFrameLocks noChangeAspect="1"/>
          </p:cNvGraphicFramePr>
          <p:nvPr>
            <p:extLst>
              <p:ext uri="{D42A27DB-BD31-4B8C-83A1-F6EECF244321}">
                <p14:modId xmlns:p14="http://schemas.microsoft.com/office/powerpoint/2010/main" val="2413786468"/>
              </p:ext>
            </p:extLst>
          </p:nvPr>
        </p:nvGraphicFramePr>
        <p:xfrm>
          <a:off x="4623416" y="2887905"/>
          <a:ext cx="7094537" cy="2201863"/>
        </p:xfrm>
        <a:graphic>
          <a:graphicData uri="http://schemas.openxmlformats.org/presentationml/2006/ole">
            <mc:AlternateContent xmlns:mc="http://schemas.openxmlformats.org/markup-compatibility/2006">
              <mc:Choice xmlns:v="urn:schemas-microsoft-com:vml" Requires="v">
                <p:oleObj name="Worksheet" r:id="rId3" imgW="7094043" imgH="2202054" progId="Excel.Sheet.12">
                  <p:embed/>
                </p:oleObj>
              </mc:Choice>
              <mc:Fallback>
                <p:oleObj name="Worksheet" r:id="rId3" imgW="7094043" imgH="2202054" progId="Excel.Sheet.12">
                  <p:embed/>
                  <p:pic>
                    <p:nvPicPr>
                      <p:cNvPr id="2" name="Object 1">
                        <a:extLst>
                          <a:ext uri="{FF2B5EF4-FFF2-40B4-BE49-F238E27FC236}">
                            <a16:creationId xmlns:a16="http://schemas.microsoft.com/office/drawing/2014/main" id="{4863B325-19FD-4A99-9661-95D96CAEE32F}"/>
                          </a:ext>
                        </a:extLst>
                      </p:cNvPr>
                      <p:cNvPicPr/>
                      <p:nvPr/>
                    </p:nvPicPr>
                    <p:blipFill>
                      <a:blip r:embed="rId4"/>
                      <a:stretch>
                        <a:fillRect/>
                      </a:stretch>
                    </p:blipFill>
                    <p:spPr>
                      <a:xfrm>
                        <a:off x="4623416" y="2887905"/>
                        <a:ext cx="7094537" cy="2201863"/>
                      </a:xfrm>
                      <a:prstGeom prst="rect">
                        <a:avLst/>
                      </a:prstGeom>
                    </p:spPr>
                  </p:pic>
                </p:oleObj>
              </mc:Fallback>
            </mc:AlternateContent>
          </a:graphicData>
        </a:graphic>
      </p:graphicFrame>
    </p:spTree>
    <p:extLst>
      <p:ext uri="{BB962C8B-B14F-4D97-AF65-F5344CB8AC3E}">
        <p14:creationId xmlns:p14="http://schemas.microsoft.com/office/powerpoint/2010/main" val="2192761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79D08-2F81-4A81-AD5C-DCA289069760}"/>
              </a:ext>
            </a:extLst>
          </p:cNvPr>
          <p:cNvSpPr txBox="1"/>
          <p:nvPr/>
        </p:nvSpPr>
        <p:spPr>
          <a:xfrm flipH="1">
            <a:off x="653142" y="1532756"/>
            <a:ext cx="11243387" cy="5219634"/>
          </a:xfrm>
          <a:prstGeom prst="rect">
            <a:avLst/>
          </a:prstGeom>
          <a:solidFill>
            <a:schemeClr val="bg2">
              <a:lumMod val="50000"/>
            </a:schemeClr>
          </a:solidFill>
        </p:spPr>
        <p:txBody>
          <a:bodyPr wrap="square" rtlCol="0">
            <a:spAutoFit/>
          </a:bodyPr>
          <a:lstStyle/>
          <a:p>
            <a:pPr marL="285750" indent="-285750" algn="l">
              <a:lnSpc>
                <a:spcPct val="150000"/>
              </a:lnSpc>
              <a:buFont typeface="Wingdings" panose="05000000000000000000" pitchFamily="2" charset="2"/>
              <a:buChar char="v"/>
            </a:pPr>
            <a:r>
              <a:rPr lang="en-US" sz="1600" i="0" dirty="0">
                <a:solidFill>
                  <a:schemeClr val="bg1"/>
                </a:solidFill>
                <a:effectLst/>
              </a:rPr>
              <a:t>Toys are no longer just for children. As adults buy into the collectible  and </a:t>
            </a:r>
            <a:r>
              <a:rPr lang="en-IN" sz="1600" i="0" dirty="0">
                <a:solidFill>
                  <a:schemeClr val="bg1"/>
                </a:solidFill>
                <a:effectLst/>
              </a:rPr>
              <a:t>memorabilia.</a:t>
            </a:r>
          </a:p>
          <a:p>
            <a:pPr marL="285750" indent="-285750" algn="l">
              <a:lnSpc>
                <a:spcPct val="150000"/>
              </a:lnSpc>
              <a:buFont typeface="Wingdings" panose="05000000000000000000" pitchFamily="2" charset="2"/>
              <a:buChar char="v"/>
            </a:pPr>
            <a:r>
              <a:rPr lang="en-IN" sz="1600" dirty="0">
                <a:solidFill>
                  <a:schemeClr val="bg1"/>
                </a:solidFill>
              </a:rPr>
              <a:t>Mostly customers have gift shops, Vintage shops, </a:t>
            </a:r>
            <a:r>
              <a:rPr lang="en-IN" sz="1600" i="0" dirty="0">
                <a:solidFill>
                  <a:schemeClr val="bg1"/>
                </a:solidFill>
                <a:effectLst/>
              </a:rPr>
              <a:t>memorabilia shops or </a:t>
            </a:r>
            <a:r>
              <a:rPr lang="en-IN" sz="1600" i="0" u="none" strike="noStrike" dirty="0">
                <a:solidFill>
                  <a:schemeClr val="bg1"/>
                </a:solidFill>
                <a:effectLst/>
              </a:rPr>
              <a:t> Souvenirs shops</a:t>
            </a:r>
            <a:r>
              <a:rPr lang="en-IN" sz="1600" dirty="0">
                <a:solidFill>
                  <a:schemeClr val="bg1"/>
                </a:solidFill>
              </a:rPr>
              <a:t> </a:t>
            </a:r>
          </a:p>
          <a:p>
            <a:pPr marL="285750" indent="-285750" algn="l">
              <a:lnSpc>
                <a:spcPct val="150000"/>
              </a:lnSpc>
              <a:buFont typeface="Wingdings" panose="05000000000000000000" pitchFamily="2" charset="2"/>
              <a:buChar char="v"/>
            </a:pPr>
            <a:r>
              <a:rPr lang="en-IN" sz="1600" dirty="0">
                <a:solidFill>
                  <a:schemeClr val="bg1"/>
                </a:solidFill>
              </a:rPr>
              <a:t>Automobiles toys such as Classic cars, Vintage cars, planes , Trucks, motorcycles, buses and ships </a:t>
            </a:r>
          </a:p>
          <a:p>
            <a:pPr marL="285750" indent="-285750" algn="l">
              <a:lnSpc>
                <a:spcPct val="150000"/>
              </a:lnSpc>
              <a:buFont typeface="Wingdings" panose="05000000000000000000" pitchFamily="2" charset="2"/>
              <a:buChar char="v"/>
            </a:pPr>
            <a:r>
              <a:rPr lang="en-IN" sz="1600" i="0" dirty="0">
                <a:solidFill>
                  <a:schemeClr val="bg1"/>
                </a:solidFill>
                <a:effectLst/>
              </a:rPr>
              <a:t>Classic cars are mostly bought by the customers followed by the Vintage cars</a:t>
            </a:r>
          </a:p>
          <a:p>
            <a:pPr marL="285750" indent="-285750" algn="l">
              <a:lnSpc>
                <a:spcPct val="150000"/>
              </a:lnSpc>
              <a:buFont typeface="Wingdings" panose="05000000000000000000" pitchFamily="2" charset="2"/>
              <a:buChar char="v"/>
            </a:pPr>
            <a:r>
              <a:rPr lang="en-IN" sz="1600" i="0" dirty="0">
                <a:solidFill>
                  <a:schemeClr val="bg1"/>
                </a:solidFill>
                <a:effectLst/>
              </a:rPr>
              <a:t>USA is </a:t>
            </a:r>
            <a:r>
              <a:rPr lang="en-IN" sz="1600" dirty="0">
                <a:solidFill>
                  <a:schemeClr val="bg1"/>
                </a:solidFill>
              </a:rPr>
              <a:t>main market to sell theses automobiles toys .Customers from USA bought the classic cars and Vintage cars</a:t>
            </a:r>
          </a:p>
          <a:p>
            <a:pPr marL="285750" indent="-285750">
              <a:lnSpc>
                <a:spcPct val="150000"/>
              </a:lnSpc>
              <a:buFont typeface="Wingdings" panose="05000000000000000000" pitchFamily="2" charset="2"/>
              <a:buChar char="v"/>
            </a:pPr>
            <a:r>
              <a:rPr lang="en-IN" sz="1600" i="0" dirty="0">
                <a:solidFill>
                  <a:schemeClr val="bg1"/>
                </a:solidFill>
                <a:effectLst/>
              </a:rPr>
              <a:t>Most of the </a:t>
            </a:r>
            <a:r>
              <a:rPr lang="en-IN" sz="1600" i="0" dirty="0">
                <a:solidFill>
                  <a:schemeClr val="accent1"/>
                </a:solidFill>
                <a:effectLst/>
              </a:rPr>
              <a:t>best customers </a:t>
            </a:r>
            <a:r>
              <a:rPr lang="en-IN" sz="1600" i="0" dirty="0">
                <a:solidFill>
                  <a:schemeClr val="bg1"/>
                </a:solidFill>
                <a:effectLst/>
              </a:rPr>
              <a:t>are from USA ,Spain and France .</a:t>
            </a:r>
            <a:r>
              <a:rPr lang="en-IN" sz="1600" dirty="0">
                <a:solidFill>
                  <a:schemeClr val="bg1"/>
                </a:solidFill>
              </a:rPr>
              <a:t>Try to increase Best customers .</a:t>
            </a:r>
            <a:r>
              <a:rPr lang="en-IN" sz="1600" i="0" dirty="0">
                <a:solidFill>
                  <a:schemeClr val="bg1"/>
                </a:solidFill>
                <a:effectLst/>
              </a:rPr>
              <a:t>Du</a:t>
            </a:r>
            <a:r>
              <a:rPr lang="en-IN" sz="1600" dirty="0">
                <a:solidFill>
                  <a:schemeClr val="bg1"/>
                </a:solidFill>
              </a:rPr>
              <a:t>ring  the month of November offer them festive offer to these customers. They will increase the revenue and bring new Customers.</a:t>
            </a:r>
            <a:r>
              <a:rPr lang="en-US" sz="1600" dirty="0">
                <a:solidFill>
                  <a:schemeClr val="bg1"/>
                </a:solidFill>
              </a:rPr>
              <a:t> Whenever new product is launched ,design special promotions offers for these customers. They will help to promote the business</a:t>
            </a:r>
          </a:p>
          <a:p>
            <a:pPr marL="285750" indent="-285750">
              <a:lnSpc>
                <a:spcPct val="150000"/>
              </a:lnSpc>
              <a:buFont typeface="Wingdings" panose="05000000000000000000" pitchFamily="2" charset="2"/>
              <a:buChar char="v"/>
            </a:pPr>
            <a:r>
              <a:rPr lang="en-IN" sz="1600" dirty="0">
                <a:solidFill>
                  <a:schemeClr val="accent1"/>
                </a:solidFill>
              </a:rPr>
              <a:t>Loyal Customers </a:t>
            </a:r>
            <a:r>
              <a:rPr lang="en-IN" sz="1600" dirty="0">
                <a:solidFill>
                  <a:schemeClr val="bg1"/>
                </a:solidFill>
              </a:rPr>
              <a:t>are mainly USA, Spain, France and Australia .</a:t>
            </a:r>
            <a:r>
              <a:rPr lang="en-US" sz="1600" dirty="0">
                <a:solidFill>
                  <a:schemeClr val="bg1"/>
                </a:solidFill>
              </a:rPr>
              <a:t> Introduce membership programs where they can have offers for festive seasons and special days</a:t>
            </a:r>
          </a:p>
          <a:p>
            <a:pPr marL="285750" indent="-285750">
              <a:lnSpc>
                <a:spcPct val="150000"/>
              </a:lnSpc>
              <a:buFont typeface="Wingdings" panose="05000000000000000000" pitchFamily="2" charset="2"/>
              <a:buChar char="v"/>
            </a:pPr>
            <a:r>
              <a:rPr lang="en-US" sz="1600" dirty="0">
                <a:solidFill>
                  <a:schemeClr val="accent1"/>
                </a:solidFill>
              </a:rPr>
              <a:t>Churning Customers </a:t>
            </a:r>
            <a:r>
              <a:rPr lang="en-US" sz="1600" dirty="0">
                <a:solidFill>
                  <a:schemeClr val="bg1"/>
                </a:solidFill>
              </a:rPr>
              <a:t>are mainly UK, Italy France. Do Survey to know there are not visiting recently. Bring them back with relevant promotions and try to offer discount price for previously bought products </a:t>
            </a:r>
          </a:p>
          <a:p>
            <a:pPr marL="285750" indent="-285750">
              <a:lnSpc>
                <a:spcPct val="150000"/>
              </a:lnSpc>
              <a:buFont typeface="Wingdings" panose="05000000000000000000" pitchFamily="2" charset="2"/>
              <a:buChar char="v"/>
            </a:pPr>
            <a:r>
              <a:rPr lang="en-US" sz="1600" dirty="0">
                <a:solidFill>
                  <a:schemeClr val="accent1"/>
                </a:solidFill>
              </a:rPr>
              <a:t>Lost Customers</a:t>
            </a:r>
            <a:r>
              <a:rPr lang="en-US" sz="1600" dirty="0">
                <a:solidFill>
                  <a:schemeClr val="bg1"/>
                </a:solidFill>
              </a:rPr>
              <a:t> are mainly from the France , Ireland, Germany, USA and Spain. USA ,Spain ,France bring huge revenue find the reasons why they left. Understand the problem and solve it. This will help the verge of churning customers to stay in business </a:t>
            </a:r>
            <a:endParaRPr lang="en-US" sz="1600" i="0" dirty="0">
              <a:solidFill>
                <a:schemeClr val="bg1"/>
              </a:solidFill>
              <a:effectLst/>
            </a:endParaRPr>
          </a:p>
        </p:txBody>
      </p:sp>
      <p:sp>
        <p:nvSpPr>
          <p:cNvPr id="3" name="TextBox 2">
            <a:extLst>
              <a:ext uri="{FF2B5EF4-FFF2-40B4-BE49-F238E27FC236}">
                <a16:creationId xmlns:a16="http://schemas.microsoft.com/office/drawing/2014/main" id="{F9371B6E-9D02-4074-8D8C-7992D3B278FE}"/>
              </a:ext>
            </a:extLst>
          </p:cNvPr>
          <p:cNvSpPr txBox="1"/>
          <p:nvPr/>
        </p:nvSpPr>
        <p:spPr>
          <a:xfrm>
            <a:off x="653143" y="798691"/>
            <a:ext cx="11243387" cy="584775"/>
          </a:xfrm>
          <a:prstGeom prst="rect">
            <a:avLst/>
          </a:prstGeom>
          <a:solidFill>
            <a:schemeClr val="accent1"/>
          </a:solidFill>
          <a:ln w="57150">
            <a:solidFill>
              <a:schemeClr val="bg2">
                <a:lumMod val="50000"/>
              </a:schemeClr>
            </a:solidFill>
          </a:ln>
        </p:spPr>
        <p:txBody>
          <a:bodyPr wrap="square" rtlCol="0">
            <a:spAutoFit/>
          </a:bodyPr>
          <a:lstStyle/>
          <a:p>
            <a:pPr algn="ctr"/>
            <a:r>
              <a:rPr lang="en-US" sz="3200" b="1" dirty="0">
                <a:solidFill>
                  <a:schemeClr val="bg2">
                    <a:lumMod val="25000"/>
                  </a:schemeClr>
                </a:solidFill>
              </a:rPr>
              <a:t>Business insights</a:t>
            </a:r>
            <a:endParaRPr lang="en-IN" sz="3200" b="1" dirty="0">
              <a:solidFill>
                <a:schemeClr val="bg2">
                  <a:lumMod val="25000"/>
                </a:schemeClr>
              </a:solidFill>
            </a:endParaRPr>
          </a:p>
        </p:txBody>
      </p:sp>
    </p:spTree>
    <p:extLst>
      <p:ext uri="{BB962C8B-B14F-4D97-AF65-F5344CB8AC3E}">
        <p14:creationId xmlns:p14="http://schemas.microsoft.com/office/powerpoint/2010/main" val="955149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Agenda</a:t>
            </a:r>
          </a:p>
        </p:txBody>
      </p:sp>
      <p:sp>
        <p:nvSpPr>
          <p:cNvPr id="5" name="Content Placeholder 4"/>
          <p:cNvSpPr>
            <a:spLocks noGrp="1"/>
          </p:cNvSpPr>
          <p:nvPr>
            <p:ph idx="1"/>
          </p:nvPr>
        </p:nvSpPr>
        <p:spPr>
          <a:xfrm>
            <a:off x="6265333" y="548640"/>
            <a:ext cx="5286586" cy="5826033"/>
          </a:xfrm>
        </p:spPr>
        <p:txBody>
          <a:bodyPr>
            <a:noAutofit/>
          </a:bodyPr>
          <a:lstStyle/>
          <a:p>
            <a:r>
              <a:rPr lang="en-US" sz="1600" b="1" dirty="0">
                <a:solidFill>
                  <a:schemeClr val="accent1"/>
                </a:solidFill>
              </a:rPr>
              <a:t>Product Overview</a:t>
            </a:r>
          </a:p>
          <a:p>
            <a:pPr marL="744538" indent="-304800"/>
            <a:r>
              <a:rPr lang="en-US" sz="1200" dirty="0"/>
              <a:t>Understanding the data</a:t>
            </a:r>
          </a:p>
          <a:p>
            <a:pPr marL="744538" indent="-304800"/>
            <a:r>
              <a:rPr lang="en-US" sz="1200" dirty="0"/>
              <a:t>EDA</a:t>
            </a:r>
          </a:p>
          <a:p>
            <a:pPr marL="744538" indent="-304800"/>
            <a:r>
              <a:rPr lang="en-US" sz="1200" dirty="0"/>
              <a:t>Univariate,  Bivariate and Multivariate Analysis</a:t>
            </a:r>
          </a:p>
          <a:p>
            <a:pPr marL="744538" indent="-304800"/>
            <a:r>
              <a:rPr lang="en-US" sz="1200" dirty="0"/>
              <a:t>Data Visualization</a:t>
            </a:r>
          </a:p>
          <a:p>
            <a:r>
              <a:rPr lang="en-US" sz="1600" b="1" dirty="0">
                <a:solidFill>
                  <a:schemeClr val="accent1"/>
                </a:solidFill>
              </a:rPr>
              <a:t> Data Preparation</a:t>
            </a:r>
          </a:p>
          <a:p>
            <a:pPr marL="744538" indent="-304800"/>
            <a:r>
              <a:rPr lang="en-US" sz="1200" dirty="0"/>
              <a:t>Data Processing</a:t>
            </a:r>
          </a:p>
          <a:p>
            <a:pPr marL="744538" indent="-304800"/>
            <a:r>
              <a:rPr lang="en-US" sz="1200" dirty="0"/>
              <a:t>Data Cleaning</a:t>
            </a:r>
          </a:p>
          <a:p>
            <a:r>
              <a:rPr lang="en-US" sz="1600" b="1" dirty="0">
                <a:solidFill>
                  <a:schemeClr val="accent1"/>
                </a:solidFill>
              </a:rPr>
              <a:t>RFM segmentation</a:t>
            </a:r>
            <a:endParaRPr lang="en-US" sz="1200" dirty="0"/>
          </a:p>
          <a:p>
            <a:pPr marL="744538" indent="-304800">
              <a:tabLst>
                <a:tab pos="627063" algn="l"/>
              </a:tabLst>
            </a:pPr>
            <a:r>
              <a:rPr lang="en-US" sz="1200" dirty="0"/>
              <a:t>Relevant Data Assembly</a:t>
            </a:r>
          </a:p>
          <a:p>
            <a:pPr marL="744538" indent="-304800">
              <a:tabLst>
                <a:tab pos="627063" algn="l"/>
              </a:tabLst>
            </a:pPr>
            <a:r>
              <a:rPr lang="en-US" sz="1200" dirty="0"/>
              <a:t>Setting up RFM Scales</a:t>
            </a:r>
          </a:p>
          <a:p>
            <a:pPr marL="744538" indent="-304800">
              <a:tabLst>
                <a:tab pos="627063" algn="l"/>
              </a:tabLst>
            </a:pPr>
            <a:r>
              <a:rPr lang="en-US" sz="1200" dirty="0"/>
              <a:t>Score Designation</a:t>
            </a:r>
          </a:p>
          <a:p>
            <a:pPr marL="744538" indent="-304800">
              <a:tabLst>
                <a:tab pos="627063" algn="l"/>
              </a:tabLst>
            </a:pPr>
            <a:r>
              <a:rPr lang="en-US" sz="1200" dirty="0"/>
              <a:t>Segment Classification</a:t>
            </a:r>
          </a:p>
          <a:p>
            <a:pPr marL="744538" indent="-304800">
              <a:tabLst>
                <a:tab pos="627063" algn="l"/>
              </a:tabLst>
            </a:pPr>
            <a:r>
              <a:rPr lang="en-US" sz="1200" dirty="0"/>
              <a:t>Personalization of strategies for relevant segments</a:t>
            </a:r>
          </a:p>
          <a:p>
            <a:r>
              <a:rPr lang="en-US" sz="1600" b="1" dirty="0">
                <a:solidFill>
                  <a:schemeClr val="accent1"/>
                </a:solidFill>
              </a:rPr>
              <a:t>Business insights</a:t>
            </a:r>
          </a:p>
          <a:p>
            <a:pPr marL="744538" indent="-304800"/>
            <a:r>
              <a:rPr lang="en-US" sz="1400" dirty="0"/>
              <a:t>Customer behavior analysis</a:t>
            </a:r>
          </a:p>
          <a:p>
            <a:pPr marL="744538" indent="-304800"/>
            <a:r>
              <a:rPr lang="en-US" sz="1400" dirty="0"/>
              <a:t>Insights for better sales</a:t>
            </a:r>
          </a:p>
        </p:txBody>
      </p:sp>
      <p:grpSp>
        <p:nvGrpSpPr>
          <p:cNvPr id="6" name="Group 89" descr="checkmark icon with pencil"/>
          <p:cNvGrpSpPr>
            <a:grpSpLocks noChangeAspect="1"/>
          </p:cNvGrpSpPr>
          <p:nvPr/>
        </p:nvGrpSpPr>
        <p:grpSpPr bwMode="auto">
          <a:xfrm>
            <a:off x="5722172" y="5384587"/>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86001" y="1322982"/>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69799" y="2540453"/>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53939" y="3785936"/>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33567" y="2793248"/>
            <a:ext cx="3471622" cy="513955"/>
          </a:xfrm>
        </p:spPr>
        <p:txBody>
          <a:bodyPr>
            <a:noAutofit/>
          </a:bodyPr>
          <a:lstStyle/>
          <a:p>
            <a:pPr algn="ctr"/>
            <a:r>
              <a:rPr lang="en-US" sz="3200" b="1" dirty="0">
                <a:solidFill>
                  <a:schemeClr val="accent1"/>
                </a:solidFill>
              </a:rPr>
              <a:t>conclusion</a:t>
            </a:r>
            <a:endParaRPr lang="en-IN" sz="3200" b="1" dirty="0">
              <a:solidFill>
                <a:schemeClr val="accent1"/>
              </a:solidFill>
            </a:endParaRPr>
          </a:p>
        </p:txBody>
      </p:sp>
      <p:sp>
        <p:nvSpPr>
          <p:cNvPr id="3" name="TextBox 2">
            <a:extLst>
              <a:ext uri="{FF2B5EF4-FFF2-40B4-BE49-F238E27FC236}">
                <a16:creationId xmlns:a16="http://schemas.microsoft.com/office/drawing/2014/main" id="{138A44A3-17C0-4D5C-99C8-4702D3EEF880}"/>
              </a:ext>
            </a:extLst>
          </p:cNvPr>
          <p:cNvSpPr txBox="1"/>
          <p:nvPr/>
        </p:nvSpPr>
        <p:spPr>
          <a:xfrm>
            <a:off x="4682245" y="475861"/>
            <a:ext cx="6960637" cy="5722016"/>
          </a:xfrm>
          <a:prstGeom prst="rect">
            <a:avLst/>
          </a:prstGeom>
          <a:noFill/>
        </p:spPr>
        <p:txBody>
          <a:bodyPr wrap="square" rtlCol="0">
            <a:spAutoFit/>
          </a:bodyPr>
          <a:lstStyle/>
          <a:p>
            <a:endParaRPr lang="en-US" b="0" i="0" dirty="0">
              <a:solidFill>
                <a:srgbClr val="333333"/>
              </a:solidFill>
              <a:effectLst/>
            </a:endParaRPr>
          </a:p>
          <a:p>
            <a:pPr marL="285750" indent="-285750">
              <a:lnSpc>
                <a:spcPct val="150000"/>
              </a:lnSpc>
              <a:buFont typeface="Wingdings" panose="05000000000000000000" pitchFamily="2" charset="2"/>
              <a:buChar char="v"/>
            </a:pPr>
            <a:r>
              <a:rPr lang="en-US" i="0" dirty="0">
                <a:effectLst/>
              </a:rPr>
              <a:t>RFM is a data-driven customer segmentation technique that allows marketers to take tactical decisions. </a:t>
            </a:r>
          </a:p>
          <a:p>
            <a:pPr marL="285750" indent="-285750">
              <a:lnSpc>
                <a:spcPct val="150000"/>
              </a:lnSpc>
              <a:buFont typeface="Wingdings" panose="05000000000000000000" pitchFamily="2" charset="2"/>
              <a:buChar char="v"/>
            </a:pPr>
            <a:r>
              <a:rPr lang="en-US" i="0" dirty="0">
                <a:effectLst/>
              </a:rPr>
              <a:t>It empowers marketers to quickly identify and segment users into homogenous groups and target them with differentiated and personalized marketing strategies. </a:t>
            </a:r>
          </a:p>
          <a:p>
            <a:pPr marL="285750" indent="-285750">
              <a:lnSpc>
                <a:spcPct val="150000"/>
              </a:lnSpc>
              <a:buFont typeface="Wingdings" panose="05000000000000000000" pitchFamily="2" charset="2"/>
              <a:buChar char="v"/>
            </a:pPr>
            <a:r>
              <a:rPr lang="en-US" i="0" dirty="0">
                <a:effectLst/>
              </a:rPr>
              <a:t>It offers many advantages such as its universal application in various areas (finance, marketing, sales) as well as its adaptability and flexibility.</a:t>
            </a:r>
          </a:p>
          <a:p>
            <a:pPr marL="285750" indent="-285750">
              <a:lnSpc>
                <a:spcPct val="150000"/>
              </a:lnSpc>
              <a:buFont typeface="Wingdings" panose="05000000000000000000" pitchFamily="2" charset="2"/>
              <a:buChar char="v"/>
            </a:pPr>
            <a:r>
              <a:rPr lang="en-US" i="0" dirty="0">
                <a:effectLst/>
              </a:rPr>
              <a:t> Also, RFM marketing is, by its nature, an </a:t>
            </a:r>
            <a:r>
              <a:rPr lang="en-US" i="1" dirty="0">
                <a:effectLst/>
              </a:rPr>
              <a:t>historical</a:t>
            </a:r>
            <a:r>
              <a:rPr lang="en-US" i="0" dirty="0">
                <a:effectLst/>
              </a:rPr>
              <a:t> method: it looks at past customer behavior that may or may not accurately indicate </a:t>
            </a:r>
            <a:r>
              <a:rPr lang="en-US" i="1" dirty="0">
                <a:effectLst/>
              </a:rPr>
              <a:t>future </a:t>
            </a:r>
            <a:r>
              <a:rPr lang="en-US" i="0" dirty="0">
                <a:effectLst/>
              </a:rPr>
              <a:t>activities, preferences and responses. </a:t>
            </a:r>
          </a:p>
          <a:p>
            <a:pPr marL="285750" indent="-285750">
              <a:lnSpc>
                <a:spcPct val="150000"/>
              </a:lnSpc>
              <a:buFont typeface="Wingdings" panose="05000000000000000000" pitchFamily="2" charset="2"/>
              <a:buChar char="v"/>
            </a:pPr>
            <a:r>
              <a:rPr lang="en-US" i="0" dirty="0">
                <a:effectLst/>
              </a:rPr>
              <a:t>More advanced customer segmentation techniques are based on predictive analytics technologies that tend to be far more accurate at predicting </a:t>
            </a:r>
            <a:r>
              <a:rPr lang="en-US" i="1" dirty="0">
                <a:effectLst/>
              </a:rPr>
              <a:t>future </a:t>
            </a:r>
            <a:r>
              <a:rPr lang="en-US" i="0" dirty="0">
                <a:effectLst/>
              </a:rPr>
              <a:t>customer behavior.</a:t>
            </a:r>
            <a:endParaRPr lang="en-IN" dirty="0"/>
          </a:p>
        </p:txBody>
      </p:sp>
    </p:spTree>
    <p:extLst>
      <p:ext uri="{BB962C8B-B14F-4D97-AF65-F5344CB8AC3E}">
        <p14:creationId xmlns:p14="http://schemas.microsoft.com/office/powerpoint/2010/main" val="1869082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62670" y="830424"/>
            <a:ext cx="7165910" cy="5449078"/>
          </a:xfrm>
        </p:spPr>
        <p:txBody>
          <a:bodyPr>
            <a:normAutofit fontScale="47500" lnSpcReduction="20000"/>
          </a:bodyPr>
          <a:lstStyle/>
          <a:p>
            <a:pPr>
              <a:lnSpc>
                <a:spcPct val="170000"/>
              </a:lnSpc>
              <a:buFont typeface="Wingdings" panose="05000000000000000000" pitchFamily="2" charset="2"/>
              <a:buChar char="v"/>
            </a:pPr>
            <a:r>
              <a:rPr lang="en-US" sz="3400" dirty="0"/>
              <a:t>This Dataset contains sales data of automobiles across countries. Agenda of this project is Customer segmentation using RFM. </a:t>
            </a:r>
          </a:p>
          <a:p>
            <a:pPr>
              <a:lnSpc>
                <a:spcPct val="170000"/>
              </a:lnSpc>
              <a:buFont typeface="Wingdings" panose="05000000000000000000" pitchFamily="2" charset="2"/>
              <a:buChar char="v"/>
            </a:pPr>
            <a:r>
              <a:rPr lang="en-US" sz="3400" dirty="0"/>
              <a:t>EDA is analyzed in tableau Public Software and Summary of the data ,RFM Segmentation is analyzed using Jupyter Notebook (Python)</a:t>
            </a:r>
          </a:p>
          <a:p>
            <a:pPr>
              <a:lnSpc>
                <a:spcPct val="170000"/>
              </a:lnSpc>
              <a:buFont typeface="Wingdings" panose="05000000000000000000" pitchFamily="2" charset="2"/>
              <a:buChar char="v"/>
            </a:pPr>
            <a:r>
              <a:rPr lang="en-US" sz="3400" dirty="0"/>
              <a:t>Given Dataset Contains 19 columns and 2747 rows</a:t>
            </a:r>
          </a:p>
          <a:p>
            <a:pPr>
              <a:lnSpc>
                <a:spcPct val="170000"/>
              </a:lnSpc>
              <a:buFont typeface="Wingdings" panose="05000000000000000000" pitchFamily="2" charset="2"/>
              <a:buChar char="v"/>
            </a:pPr>
            <a:r>
              <a:rPr lang="en-US" sz="3400" dirty="0"/>
              <a:t>There are no null values and duplicates</a:t>
            </a:r>
          </a:p>
          <a:p>
            <a:pPr>
              <a:lnSpc>
                <a:spcPct val="170000"/>
              </a:lnSpc>
              <a:buFont typeface="Wingdings" panose="05000000000000000000" pitchFamily="2" charset="2"/>
              <a:buChar char="v"/>
            </a:pPr>
            <a:r>
              <a:rPr lang="en-US" sz="3400" dirty="0"/>
              <a:t>There are Outliers But not treated for RFM Segmentation</a:t>
            </a:r>
          </a:p>
          <a:p>
            <a:pPr>
              <a:lnSpc>
                <a:spcPct val="170000"/>
              </a:lnSpc>
              <a:buFont typeface="Wingdings" panose="05000000000000000000" pitchFamily="2" charset="2"/>
              <a:buChar char="v"/>
            </a:pPr>
            <a:r>
              <a:rPr lang="en-US" sz="3400" dirty="0"/>
              <a:t>Status Column has 6 unique values where as Productline has 7 Unique values and Deal Size has 3 unique values</a:t>
            </a:r>
          </a:p>
          <a:p>
            <a:pPr>
              <a:lnSpc>
                <a:spcPct val="170000"/>
              </a:lnSpc>
              <a:buFont typeface="Wingdings" panose="05000000000000000000" pitchFamily="2" charset="2"/>
              <a:buChar char="v"/>
            </a:pPr>
            <a:r>
              <a:rPr lang="en-US" sz="3400" dirty="0"/>
              <a:t>Most of the data is left skewed</a:t>
            </a:r>
          </a:p>
          <a:p>
            <a:pPr>
              <a:lnSpc>
                <a:spcPct val="170000"/>
              </a:lnSpc>
              <a:buFont typeface="Wingdings" panose="05000000000000000000" pitchFamily="2" charset="2"/>
              <a:buChar char="v"/>
            </a:pPr>
            <a:r>
              <a:rPr lang="en-US" sz="3400" dirty="0"/>
              <a:t>Priceeach and Sales Columns are highly correlated, MSRP and Priceeach are also positively high correlated</a:t>
            </a:r>
          </a:p>
          <a:p>
            <a:pPr>
              <a:buFont typeface="Wingdings" panose="05000000000000000000" pitchFamily="2" charset="2"/>
              <a:buChar char="v"/>
            </a:pPr>
            <a:endParaRPr lang="en-US" dirty="0"/>
          </a:p>
        </p:txBody>
      </p:sp>
      <p:sp>
        <p:nvSpPr>
          <p:cNvPr id="4" name="Title 3"/>
          <p:cNvSpPr>
            <a:spLocks noGrp="1"/>
          </p:cNvSpPr>
          <p:nvPr>
            <p:ph type="title"/>
          </p:nvPr>
        </p:nvSpPr>
        <p:spPr/>
        <p:txBody>
          <a:bodyPr>
            <a:normAutofit fontScale="90000"/>
          </a:bodyPr>
          <a:lstStyle/>
          <a:p>
            <a:pPr algn="ctr"/>
            <a:r>
              <a:rPr lang="en-US" sz="3200" dirty="0"/>
              <a:t>EDA </a:t>
            </a:r>
            <a:br>
              <a:rPr lang="en-US" sz="3200" dirty="0"/>
            </a:br>
            <a:br>
              <a:rPr lang="en-US" sz="3200" dirty="0"/>
            </a:br>
            <a:r>
              <a:rPr lang="en-US" sz="3200" dirty="0"/>
              <a:t>Summary of the dataset</a:t>
            </a:r>
          </a:p>
        </p:txBody>
      </p:sp>
    </p:spTree>
    <p:extLst>
      <p:ext uri="{BB962C8B-B14F-4D97-AF65-F5344CB8AC3E}">
        <p14:creationId xmlns:p14="http://schemas.microsoft.com/office/powerpoint/2010/main" val="230916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F2456-410A-4CD7-A187-5A163889F06A}"/>
              </a:ext>
            </a:extLst>
          </p:cNvPr>
          <p:cNvPicPr>
            <a:picLocks noChangeAspect="1"/>
          </p:cNvPicPr>
          <p:nvPr/>
        </p:nvPicPr>
        <p:blipFill>
          <a:blip r:embed="rId2"/>
          <a:stretch>
            <a:fillRect/>
          </a:stretch>
        </p:blipFill>
        <p:spPr>
          <a:xfrm>
            <a:off x="4818216" y="815542"/>
            <a:ext cx="7091085" cy="2844289"/>
          </a:xfrm>
          <a:prstGeom prst="rect">
            <a:avLst/>
          </a:prstGeom>
        </p:spPr>
      </p:pic>
      <p:pic>
        <p:nvPicPr>
          <p:cNvPr id="3" name="Picture 2">
            <a:extLst>
              <a:ext uri="{FF2B5EF4-FFF2-40B4-BE49-F238E27FC236}">
                <a16:creationId xmlns:a16="http://schemas.microsoft.com/office/drawing/2014/main" id="{8B17F857-D83A-4DFC-9A01-7AF18A2CFEB7}"/>
              </a:ext>
            </a:extLst>
          </p:cNvPr>
          <p:cNvPicPr>
            <a:picLocks noChangeAspect="1"/>
          </p:cNvPicPr>
          <p:nvPr/>
        </p:nvPicPr>
        <p:blipFill>
          <a:blip r:embed="rId3"/>
          <a:stretch>
            <a:fillRect/>
          </a:stretch>
        </p:blipFill>
        <p:spPr>
          <a:xfrm>
            <a:off x="4926136" y="3902738"/>
            <a:ext cx="7138617" cy="2844292"/>
          </a:xfrm>
          <a:prstGeom prst="rect">
            <a:avLst/>
          </a:prstGeom>
        </p:spPr>
      </p:pic>
      <p:sp>
        <p:nvSpPr>
          <p:cNvPr id="6" name="TextBox 5">
            <a:extLst>
              <a:ext uri="{FF2B5EF4-FFF2-40B4-BE49-F238E27FC236}">
                <a16:creationId xmlns:a16="http://schemas.microsoft.com/office/drawing/2014/main" id="{2295BA59-479F-43C2-BD26-498CEE332A51}"/>
              </a:ext>
            </a:extLst>
          </p:cNvPr>
          <p:cNvSpPr txBox="1"/>
          <p:nvPr/>
        </p:nvSpPr>
        <p:spPr>
          <a:xfrm>
            <a:off x="395841" y="3957001"/>
            <a:ext cx="4139678" cy="2862322"/>
          </a:xfrm>
          <a:prstGeom prst="rect">
            <a:avLst/>
          </a:prstGeom>
          <a:solidFill>
            <a:schemeClr val="bg2">
              <a:lumMod val="50000"/>
            </a:schemeClr>
          </a:solidFill>
        </p:spPr>
        <p:txBody>
          <a:bodyPr wrap="square" rtlCol="0">
            <a:spAutoFit/>
          </a:bodyPr>
          <a:lstStyle/>
          <a:p>
            <a:pPr marL="285750" indent="-285750">
              <a:buFont typeface="Wingdings" panose="05000000000000000000" pitchFamily="2" charset="2"/>
              <a:buChar char="v"/>
            </a:pPr>
            <a:r>
              <a:rPr lang="en-US" dirty="0">
                <a:solidFill>
                  <a:schemeClr val="bg1"/>
                </a:solidFill>
              </a:rPr>
              <a:t> Most of the customer preferred more on medium deal</a:t>
            </a:r>
          </a:p>
          <a:p>
            <a:pPr marL="285750" indent="-285750">
              <a:buFont typeface="Wingdings" panose="05000000000000000000" pitchFamily="2" charset="2"/>
              <a:buChar char="v"/>
            </a:pPr>
            <a:r>
              <a:rPr lang="en-US" dirty="0">
                <a:solidFill>
                  <a:schemeClr val="bg1"/>
                </a:solidFill>
              </a:rPr>
              <a:t>Larger deal size is very low compared to Medium and Small</a:t>
            </a:r>
          </a:p>
          <a:p>
            <a:pPr marL="285750" indent="-285750">
              <a:buFont typeface="Wingdings" panose="05000000000000000000" pitchFamily="2" charset="2"/>
              <a:buChar char="v"/>
            </a:pPr>
            <a:r>
              <a:rPr lang="en-US" dirty="0">
                <a:solidFill>
                  <a:schemeClr val="bg1"/>
                </a:solidFill>
              </a:rPr>
              <a:t>Classic cars are highest selling product followed by Vintage cars</a:t>
            </a:r>
          </a:p>
          <a:p>
            <a:pPr marL="285750" indent="-285750">
              <a:buFont typeface="Wingdings" panose="05000000000000000000" pitchFamily="2" charset="2"/>
              <a:buChar char="v"/>
            </a:pPr>
            <a:r>
              <a:rPr lang="en-US" dirty="0">
                <a:solidFill>
                  <a:schemeClr val="bg1"/>
                </a:solidFill>
              </a:rPr>
              <a:t>Least selling product is Trains</a:t>
            </a:r>
          </a:p>
          <a:p>
            <a:pPr marL="285750" indent="-285750">
              <a:buFont typeface="Wingdings" panose="05000000000000000000" pitchFamily="2" charset="2"/>
              <a:buChar char="v"/>
            </a:pPr>
            <a:r>
              <a:rPr lang="en-US" dirty="0">
                <a:solidFill>
                  <a:schemeClr val="bg1"/>
                </a:solidFill>
              </a:rPr>
              <a:t>Most of the product are shipped on time </a:t>
            </a:r>
          </a:p>
          <a:p>
            <a:pPr marL="285750" indent="-285750">
              <a:buFont typeface="Wingdings" panose="05000000000000000000" pitchFamily="2" charset="2"/>
              <a:buChar char="v"/>
            </a:pPr>
            <a:endParaRPr lang="en-IN" dirty="0">
              <a:solidFill>
                <a:schemeClr val="bg1"/>
              </a:solidFill>
            </a:endParaRPr>
          </a:p>
        </p:txBody>
      </p:sp>
      <p:pic>
        <p:nvPicPr>
          <p:cNvPr id="7" name="Picture 6">
            <a:extLst>
              <a:ext uri="{FF2B5EF4-FFF2-40B4-BE49-F238E27FC236}">
                <a16:creationId xmlns:a16="http://schemas.microsoft.com/office/drawing/2014/main" id="{A5A55928-2144-4A65-AD1D-B6842E536724}"/>
              </a:ext>
            </a:extLst>
          </p:cNvPr>
          <p:cNvPicPr>
            <a:picLocks noChangeAspect="1"/>
          </p:cNvPicPr>
          <p:nvPr/>
        </p:nvPicPr>
        <p:blipFill>
          <a:blip r:embed="rId4"/>
          <a:stretch>
            <a:fillRect/>
          </a:stretch>
        </p:blipFill>
        <p:spPr>
          <a:xfrm>
            <a:off x="190567" y="789835"/>
            <a:ext cx="4403142" cy="2895705"/>
          </a:xfrm>
          <a:prstGeom prst="rect">
            <a:avLst/>
          </a:prstGeom>
        </p:spPr>
      </p:pic>
      <p:sp>
        <p:nvSpPr>
          <p:cNvPr id="8" name="TextBox 7">
            <a:extLst>
              <a:ext uri="{FF2B5EF4-FFF2-40B4-BE49-F238E27FC236}">
                <a16:creationId xmlns:a16="http://schemas.microsoft.com/office/drawing/2014/main" id="{A22B29A3-D06B-47FF-9608-6AF68FD5142A}"/>
              </a:ext>
            </a:extLst>
          </p:cNvPr>
          <p:cNvSpPr txBox="1"/>
          <p:nvPr/>
        </p:nvSpPr>
        <p:spPr>
          <a:xfrm>
            <a:off x="88959" y="110970"/>
            <a:ext cx="11975794" cy="461665"/>
          </a:xfrm>
          <a:prstGeom prst="rect">
            <a:avLst/>
          </a:prstGeom>
          <a:solidFill>
            <a:schemeClr val="bg2">
              <a:lumMod val="50000"/>
            </a:schemeClr>
          </a:solidFill>
          <a:ln w="57150">
            <a:solidFill>
              <a:schemeClr val="accent1"/>
            </a:solidFill>
          </a:ln>
        </p:spPr>
        <p:txBody>
          <a:bodyPr wrap="square" rtlCol="0">
            <a:spAutoFit/>
          </a:bodyPr>
          <a:lstStyle/>
          <a:p>
            <a:pPr algn="ctr"/>
            <a:r>
              <a:rPr lang="en-US" sz="2400" dirty="0">
                <a:solidFill>
                  <a:schemeClr val="bg1"/>
                </a:solidFill>
              </a:rPr>
              <a:t>Univariate Analysis</a:t>
            </a:r>
            <a:endParaRPr lang="en-IN" sz="2400" dirty="0">
              <a:solidFill>
                <a:schemeClr val="bg1"/>
              </a:solidFill>
            </a:endParaRPr>
          </a:p>
        </p:txBody>
      </p:sp>
      <p:cxnSp>
        <p:nvCxnSpPr>
          <p:cNvPr id="10" name="Straight Connector 9">
            <a:extLst>
              <a:ext uri="{FF2B5EF4-FFF2-40B4-BE49-F238E27FC236}">
                <a16:creationId xmlns:a16="http://schemas.microsoft.com/office/drawing/2014/main" id="{AFF4F336-77B0-43DB-BE46-72D6ACD814C8}"/>
              </a:ext>
            </a:extLst>
          </p:cNvPr>
          <p:cNvCxnSpPr>
            <a:cxnSpLocks/>
          </p:cNvCxnSpPr>
          <p:nvPr/>
        </p:nvCxnSpPr>
        <p:spPr>
          <a:xfrm>
            <a:off x="4651899" y="668044"/>
            <a:ext cx="0" cy="6226989"/>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DC3370-1D5A-445F-B5C9-4E5C9D60BB4C}"/>
              </a:ext>
            </a:extLst>
          </p:cNvPr>
          <p:cNvCxnSpPr>
            <a:cxnSpLocks/>
          </p:cNvCxnSpPr>
          <p:nvPr/>
        </p:nvCxnSpPr>
        <p:spPr>
          <a:xfrm>
            <a:off x="4651899" y="3805086"/>
            <a:ext cx="7540101"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10F646-E79C-451C-BB13-0705BD24A6C3}"/>
              </a:ext>
            </a:extLst>
          </p:cNvPr>
          <p:cNvCxnSpPr/>
          <p:nvPr/>
        </p:nvCxnSpPr>
        <p:spPr>
          <a:xfrm flipH="1">
            <a:off x="4634144" y="1766656"/>
            <a:ext cx="1775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 name="Object 8">
            <a:extLst>
              <a:ext uri="{FF2B5EF4-FFF2-40B4-BE49-F238E27FC236}">
                <a16:creationId xmlns:a16="http://schemas.microsoft.com/office/drawing/2014/main" id="{9517781E-C52E-4EEC-9DAD-6B14C813DC89}"/>
              </a:ext>
            </a:extLst>
          </p:cNvPr>
          <p:cNvGraphicFramePr>
            <a:graphicFrameLocks noChangeAspect="1"/>
          </p:cNvGraphicFramePr>
          <p:nvPr>
            <p:extLst>
              <p:ext uri="{D42A27DB-BD31-4B8C-83A1-F6EECF244321}">
                <p14:modId xmlns:p14="http://schemas.microsoft.com/office/powerpoint/2010/main" val="1106823156"/>
              </p:ext>
            </p:extLst>
          </p:nvPr>
        </p:nvGraphicFramePr>
        <p:xfrm>
          <a:off x="9999760" y="1015414"/>
          <a:ext cx="1782763" cy="1287463"/>
        </p:xfrm>
        <a:graphic>
          <a:graphicData uri="http://schemas.openxmlformats.org/presentationml/2006/ole">
            <mc:AlternateContent xmlns:mc="http://schemas.openxmlformats.org/markup-compatibility/2006">
              <mc:Choice xmlns:v="urn:schemas-microsoft-com:vml" Requires="v">
                <p:oleObj name="Worksheet" r:id="rId5" imgW="1783293" imgH="1287890" progId="Excel.Sheet.12">
                  <p:embed/>
                </p:oleObj>
              </mc:Choice>
              <mc:Fallback>
                <p:oleObj name="Worksheet" r:id="rId5" imgW="1783293" imgH="1287890" progId="Excel.Sheet.12">
                  <p:embed/>
                  <p:pic>
                    <p:nvPicPr>
                      <p:cNvPr id="9" name="Object 8">
                        <a:extLst>
                          <a:ext uri="{FF2B5EF4-FFF2-40B4-BE49-F238E27FC236}">
                            <a16:creationId xmlns:a16="http://schemas.microsoft.com/office/drawing/2014/main" id="{9517781E-C52E-4EEC-9DAD-6B14C813DC89}"/>
                          </a:ext>
                        </a:extLst>
                      </p:cNvPr>
                      <p:cNvPicPr/>
                      <p:nvPr/>
                    </p:nvPicPr>
                    <p:blipFill>
                      <a:blip r:embed="rId6"/>
                      <a:stretch>
                        <a:fillRect/>
                      </a:stretch>
                    </p:blipFill>
                    <p:spPr>
                      <a:xfrm>
                        <a:off x="9999760" y="1015414"/>
                        <a:ext cx="1782763" cy="128746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171EEA45-2F55-4E90-8C3A-2D92D2A95412}"/>
              </a:ext>
            </a:extLst>
          </p:cNvPr>
          <p:cNvGraphicFramePr>
            <a:graphicFrameLocks noChangeAspect="1"/>
          </p:cNvGraphicFramePr>
          <p:nvPr>
            <p:extLst>
              <p:ext uri="{D42A27DB-BD31-4B8C-83A1-F6EECF244321}">
                <p14:modId xmlns:p14="http://schemas.microsoft.com/office/powerpoint/2010/main" val="1528018470"/>
              </p:ext>
            </p:extLst>
          </p:nvPr>
        </p:nvGraphicFramePr>
        <p:xfrm>
          <a:off x="3321243" y="1131513"/>
          <a:ext cx="1112837" cy="555625"/>
        </p:xfrm>
        <a:graphic>
          <a:graphicData uri="http://schemas.openxmlformats.org/presentationml/2006/ole">
            <mc:AlternateContent xmlns:mc="http://schemas.openxmlformats.org/markup-compatibility/2006">
              <mc:Choice xmlns:v="urn:schemas-microsoft-com:vml" Requires="v">
                <p:oleObj name="Worksheet" r:id="rId7" imgW="1112591" imgH="556134" progId="Excel.Sheet.12">
                  <p:embed/>
                </p:oleObj>
              </mc:Choice>
              <mc:Fallback>
                <p:oleObj name="Worksheet" r:id="rId7" imgW="1112591" imgH="556134" progId="Excel.Sheet.12">
                  <p:embed/>
                  <p:pic>
                    <p:nvPicPr>
                      <p:cNvPr id="18" name="Object 17">
                        <a:extLst>
                          <a:ext uri="{FF2B5EF4-FFF2-40B4-BE49-F238E27FC236}">
                            <a16:creationId xmlns:a16="http://schemas.microsoft.com/office/drawing/2014/main" id="{171EEA45-2F55-4E90-8C3A-2D92D2A95412}"/>
                          </a:ext>
                        </a:extLst>
                      </p:cNvPr>
                      <p:cNvPicPr/>
                      <p:nvPr/>
                    </p:nvPicPr>
                    <p:blipFill>
                      <a:blip r:embed="rId8"/>
                      <a:stretch>
                        <a:fillRect/>
                      </a:stretch>
                    </p:blipFill>
                    <p:spPr>
                      <a:xfrm>
                        <a:off x="3321243" y="1131513"/>
                        <a:ext cx="1112837" cy="55562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B73A1A20-D421-4235-A4EA-08626C04BA4B}"/>
              </a:ext>
            </a:extLst>
          </p:cNvPr>
          <p:cNvGraphicFramePr>
            <a:graphicFrameLocks noChangeAspect="1"/>
          </p:cNvGraphicFramePr>
          <p:nvPr>
            <p:extLst>
              <p:ext uri="{D42A27DB-BD31-4B8C-83A1-F6EECF244321}">
                <p14:modId xmlns:p14="http://schemas.microsoft.com/office/powerpoint/2010/main" val="2680478844"/>
              </p:ext>
            </p:extLst>
          </p:nvPr>
        </p:nvGraphicFramePr>
        <p:xfrm>
          <a:off x="10824457" y="4099904"/>
          <a:ext cx="1112837" cy="1104900"/>
        </p:xfrm>
        <a:graphic>
          <a:graphicData uri="http://schemas.openxmlformats.org/presentationml/2006/ole">
            <mc:AlternateContent xmlns:mc="http://schemas.openxmlformats.org/markup-compatibility/2006">
              <mc:Choice xmlns:v="urn:schemas-microsoft-com:vml" Requires="v">
                <p:oleObj name="Worksheet" r:id="rId9" imgW="1112591" imgH="1105057" progId="Excel.Sheet.12">
                  <p:embed/>
                </p:oleObj>
              </mc:Choice>
              <mc:Fallback>
                <p:oleObj name="Worksheet" r:id="rId9" imgW="1112591" imgH="1105057" progId="Excel.Sheet.12">
                  <p:embed/>
                  <p:pic>
                    <p:nvPicPr>
                      <p:cNvPr id="14" name="Object 13">
                        <a:extLst>
                          <a:ext uri="{FF2B5EF4-FFF2-40B4-BE49-F238E27FC236}">
                            <a16:creationId xmlns:a16="http://schemas.microsoft.com/office/drawing/2014/main" id="{B73A1A20-D421-4235-A4EA-08626C04BA4B}"/>
                          </a:ext>
                        </a:extLst>
                      </p:cNvPr>
                      <p:cNvPicPr/>
                      <p:nvPr/>
                    </p:nvPicPr>
                    <p:blipFill>
                      <a:blip r:embed="rId10"/>
                      <a:stretch>
                        <a:fillRect/>
                      </a:stretch>
                    </p:blipFill>
                    <p:spPr>
                      <a:xfrm>
                        <a:off x="10824457" y="4099904"/>
                        <a:ext cx="1112837" cy="1104900"/>
                      </a:xfrm>
                      <a:prstGeom prst="rect">
                        <a:avLst/>
                      </a:prstGeom>
                    </p:spPr>
                  </p:pic>
                </p:oleObj>
              </mc:Fallback>
            </mc:AlternateContent>
          </a:graphicData>
        </a:graphic>
      </p:graphicFrame>
    </p:spTree>
    <p:extLst>
      <p:ext uri="{BB962C8B-B14F-4D97-AF65-F5344CB8AC3E}">
        <p14:creationId xmlns:p14="http://schemas.microsoft.com/office/powerpoint/2010/main" val="69481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Sales across countries</a:t>
            </a:r>
            <a:endParaRPr lang="en-IN" dirty="0">
              <a:solidFill>
                <a:schemeClr val="bg1"/>
              </a:solidFill>
            </a:endParaRPr>
          </a:p>
        </p:txBody>
      </p:sp>
      <p:pic>
        <p:nvPicPr>
          <p:cNvPr id="3" name="Picture 2">
            <a:extLst>
              <a:ext uri="{FF2B5EF4-FFF2-40B4-BE49-F238E27FC236}">
                <a16:creationId xmlns:a16="http://schemas.microsoft.com/office/drawing/2014/main" id="{C25B2C0D-89E7-464E-BBD2-03E0ACC931C5}"/>
              </a:ext>
            </a:extLst>
          </p:cNvPr>
          <p:cNvPicPr>
            <a:picLocks noChangeAspect="1"/>
          </p:cNvPicPr>
          <p:nvPr/>
        </p:nvPicPr>
        <p:blipFill>
          <a:blip r:embed="rId2"/>
          <a:stretch>
            <a:fillRect/>
          </a:stretch>
        </p:blipFill>
        <p:spPr>
          <a:xfrm>
            <a:off x="0" y="809639"/>
            <a:ext cx="8780016" cy="2959882"/>
          </a:xfrm>
          <a:prstGeom prst="rect">
            <a:avLst/>
          </a:prstGeom>
        </p:spPr>
      </p:pic>
      <p:sp>
        <p:nvSpPr>
          <p:cNvPr id="6" name="TextBox 5">
            <a:extLst>
              <a:ext uri="{FF2B5EF4-FFF2-40B4-BE49-F238E27FC236}">
                <a16:creationId xmlns:a16="http://schemas.microsoft.com/office/drawing/2014/main" id="{92D18484-6717-42C0-8E7A-7B81F13C662A}"/>
              </a:ext>
            </a:extLst>
          </p:cNvPr>
          <p:cNvSpPr txBox="1"/>
          <p:nvPr/>
        </p:nvSpPr>
        <p:spPr>
          <a:xfrm>
            <a:off x="8913181" y="1588165"/>
            <a:ext cx="3027285" cy="2000548"/>
          </a:xfrm>
          <a:prstGeom prst="rect">
            <a:avLst/>
          </a:prstGeom>
          <a:solidFill>
            <a:schemeClr val="bg2">
              <a:lumMod val="50000"/>
            </a:schemeClr>
          </a:solidFill>
          <a:ln w="28575">
            <a:solidFill>
              <a:schemeClr val="accent1"/>
            </a:solidFill>
          </a:ln>
        </p:spPr>
        <p:txBody>
          <a:bodyPr wrap="square" rtlCol="0">
            <a:spAutoFit/>
          </a:bodyPr>
          <a:lstStyle/>
          <a:p>
            <a:pPr marL="285750" indent="-285750">
              <a:buFont typeface="Wingdings" panose="05000000000000000000" pitchFamily="2" charset="2"/>
              <a:buChar char="v"/>
            </a:pPr>
            <a:r>
              <a:rPr lang="en-US" sz="2400" dirty="0">
                <a:solidFill>
                  <a:schemeClr val="bg1"/>
                </a:solidFill>
              </a:rPr>
              <a:t> </a:t>
            </a:r>
            <a:r>
              <a:rPr lang="en-US" sz="2000" dirty="0">
                <a:solidFill>
                  <a:schemeClr val="bg1"/>
                </a:solidFill>
              </a:rPr>
              <a:t>USA  has highest no of customers</a:t>
            </a:r>
          </a:p>
          <a:p>
            <a:pPr marL="285750" indent="-285750">
              <a:buFont typeface="Wingdings" panose="05000000000000000000" pitchFamily="2" charset="2"/>
              <a:buChar char="v"/>
            </a:pPr>
            <a:r>
              <a:rPr lang="en-US" sz="2000" dirty="0">
                <a:solidFill>
                  <a:schemeClr val="bg1"/>
                </a:solidFill>
              </a:rPr>
              <a:t>Second highest customers from Spain</a:t>
            </a:r>
          </a:p>
          <a:p>
            <a:pPr marL="285750" indent="-285750">
              <a:buFont typeface="Wingdings" panose="05000000000000000000" pitchFamily="2" charset="2"/>
              <a:buChar char="v"/>
            </a:pPr>
            <a:r>
              <a:rPr lang="en-US" sz="2000" dirty="0">
                <a:solidFill>
                  <a:schemeClr val="bg1"/>
                </a:solidFill>
              </a:rPr>
              <a:t>Ireland have very low customers </a:t>
            </a:r>
            <a:endParaRPr lang="en-IN" sz="20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8913181" y="815981"/>
            <a:ext cx="3027285" cy="707886"/>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Countries of the customers</a:t>
            </a:r>
            <a:endParaRPr lang="en-IN" sz="2000" dirty="0">
              <a:solidFill>
                <a:schemeClr val="bg2">
                  <a:lumMod val="25000"/>
                </a:schemeClr>
              </a:solidFill>
            </a:endParaRPr>
          </a:p>
        </p:txBody>
      </p:sp>
      <p:sp>
        <p:nvSpPr>
          <p:cNvPr id="8" name="TextBox 7">
            <a:extLst>
              <a:ext uri="{FF2B5EF4-FFF2-40B4-BE49-F238E27FC236}">
                <a16:creationId xmlns:a16="http://schemas.microsoft.com/office/drawing/2014/main" id="{C2BFB51E-45B5-43C7-8FB7-AD92150E82FE}"/>
              </a:ext>
            </a:extLst>
          </p:cNvPr>
          <p:cNvSpPr txBox="1"/>
          <p:nvPr/>
        </p:nvSpPr>
        <p:spPr>
          <a:xfrm>
            <a:off x="241177" y="3977911"/>
            <a:ext cx="3301013"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Sales across countries</a:t>
            </a:r>
            <a:endParaRPr lang="en-IN" sz="2000" dirty="0">
              <a:solidFill>
                <a:schemeClr val="bg2">
                  <a:lumMod val="25000"/>
                </a:schemeClr>
              </a:solidFill>
            </a:endParaRPr>
          </a:p>
        </p:txBody>
      </p:sp>
      <p:sp>
        <p:nvSpPr>
          <p:cNvPr id="10" name="TextBox 9">
            <a:extLst>
              <a:ext uri="{FF2B5EF4-FFF2-40B4-BE49-F238E27FC236}">
                <a16:creationId xmlns:a16="http://schemas.microsoft.com/office/drawing/2014/main" id="{E57FDB11-9908-4DBF-88FC-6F39F581C66F}"/>
              </a:ext>
            </a:extLst>
          </p:cNvPr>
          <p:cNvSpPr txBox="1"/>
          <p:nvPr/>
        </p:nvSpPr>
        <p:spPr>
          <a:xfrm>
            <a:off x="205665" y="4586411"/>
            <a:ext cx="3372035" cy="1938992"/>
          </a:xfrm>
          <a:prstGeom prst="rect">
            <a:avLst/>
          </a:prstGeom>
          <a:solidFill>
            <a:schemeClr val="bg2">
              <a:lumMod val="50000"/>
            </a:schemeClr>
          </a:solidFill>
          <a:ln w="28575">
            <a:solidFill>
              <a:schemeClr val="accent1"/>
            </a:solidFill>
          </a:ln>
        </p:spPr>
        <p:txBody>
          <a:bodyPr wrap="square" rtlCol="0">
            <a:spAutoFit/>
          </a:bodyPr>
          <a:lstStyle/>
          <a:p>
            <a:pPr marL="285750" indent="-285750">
              <a:buFont typeface="Wingdings" panose="05000000000000000000" pitchFamily="2" charset="2"/>
              <a:buChar char="v"/>
            </a:pPr>
            <a:r>
              <a:rPr lang="en-US" sz="2000" dirty="0">
                <a:solidFill>
                  <a:schemeClr val="bg1"/>
                </a:solidFill>
              </a:rPr>
              <a:t>Top 5 highest countries-USA, Spain, France, Australia, UK</a:t>
            </a:r>
          </a:p>
          <a:p>
            <a:pPr marL="285750" indent="-285750">
              <a:buFont typeface="Wingdings" panose="05000000000000000000" pitchFamily="2" charset="2"/>
              <a:buChar char="v"/>
            </a:pPr>
            <a:r>
              <a:rPr lang="en-US" sz="2000" dirty="0">
                <a:solidFill>
                  <a:schemeClr val="bg1"/>
                </a:solidFill>
              </a:rPr>
              <a:t>USA has highest sales</a:t>
            </a:r>
          </a:p>
          <a:p>
            <a:pPr marL="285750" indent="-285750">
              <a:buFont typeface="Wingdings" panose="05000000000000000000" pitchFamily="2" charset="2"/>
              <a:buChar char="v"/>
            </a:pPr>
            <a:r>
              <a:rPr lang="en-US" sz="2000" dirty="0">
                <a:solidFill>
                  <a:schemeClr val="bg1"/>
                </a:solidFill>
              </a:rPr>
              <a:t>Spain, France countries have moderate amount of sales</a:t>
            </a:r>
            <a:endParaRPr lang="en-IN" sz="2000" dirty="0">
              <a:solidFill>
                <a:schemeClr val="bg1"/>
              </a:solidFill>
            </a:endParaRPr>
          </a:p>
        </p:txBody>
      </p:sp>
      <p:pic>
        <p:nvPicPr>
          <p:cNvPr id="15" name="Picture 14">
            <a:extLst>
              <a:ext uri="{FF2B5EF4-FFF2-40B4-BE49-F238E27FC236}">
                <a16:creationId xmlns:a16="http://schemas.microsoft.com/office/drawing/2014/main" id="{6635FBDC-45CF-4B0B-B10B-9DA60D911BD4}"/>
              </a:ext>
            </a:extLst>
          </p:cNvPr>
          <p:cNvPicPr>
            <a:picLocks noChangeAspect="1"/>
          </p:cNvPicPr>
          <p:nvPr/>
        </p:nvPicPr>
        <p:blipFill>
          <a:blip r:embed="rId3"/>
          <a:stretch>
            <a:fillRect/>
          </a:stretch>
        </p:blipFill>
        <p:spPr>
          <a:xfrm>
            <a:off x="3870664" y="3911183"/>
            <a:ext cx="8080159" cy="2729139"/>
          </a:xfrm>
          <a:prstGeom prst="rect">
            <a:avLst/>
          </a:prstGeom>
        </p:spPr>
      </p:pic>
      <p:graphicFrame>
        <p:nvGraphicFramePr>
          <p:cNvPr id="5" name="Object 4">
            <a:extLst>
              <a:ext uri="{FF2B5EF4-FFF2-40B4-BE49-F238E27FC236}">
                <a16:creationId xmlns:a16="http://schemas.microsoft.com/office/drawing/2014/main" id="{EA0046D7-EF05-48E7-B9A7-6E5C091BA460}"/>
              </a:ext>
            </a:extLst>
          </p:cNvPr>
          <p:cNvGraphicFramePr>
            <a:graphicFrameLocks noChangeAspect="1"/>
          </p:cNvGraphicFramePr>
          <p:nvPr>
            <p:extLst>
              <p:ext uri="{D42A27DB-BD31-4B8C-83A1-F6EECF244321}">
                <p14:modId xmlns:p14="http://schemas.microsoft.com/office/powerpoint/2010/main" val="2256099599"/>
              </p:ext>
            </p:extLst>
          </p:nvPr>
        </p:nvGraphicFramePr>
        <p:xfrm>
          <a:off x="7377344" y="969695"/>
          <a:ext cx="1253472" cy="2543278"/>
        </p:xfrm>
        <a:graphic>
          <a:graphicData uri="http://schemas.openxmlformats.org/presentationml/2006/ole">
            <mc:AlternateContent xmlns:mc="http://schemas.openxmlformats.org/markup-compatibility/2006">
              <mc:Choice xmlns:v="urn:schemas-microsoft-com:vml" Requires="v">
                <p:oleObj name="Worksheet" r:id="rId4" imgW="1371600" imgH="3482309" progId="Excel.Sheet.12">
                  <p:embed/>
                </p:oleObj>
              </mc:Choice>
              <mc:Fallback>
                <p:oleObj name="Worksheet" r:id="rId4" imgW="1371600" imgH="3482309" progId="Excel.Sheet.12">
                  <p:embed/>
                  <p:pic>
                    <p:nvPicPr>
                      <p:cNvPr id="5" name="Object 4">
                        <a:extLst>
                          <a:ext uri="{FF2B5EF4-FFF2-40B4-BE49-F238E27FC236}">
                            <a16:creationId xmlns:a16="http://schemas.microsoft.com/office/drawing/2014/main" id="{EA0046D7-EF05-48E7-B9A7-6E5C091BA460}"/>
                          </a:ext>
                        </a:extLst>
                      </p:cNvPr>
                      <p:cNvPicPr/>
                      <p:nvPr/>
                    </p:nvPicPr>
                    <p:blipFill>
                      <a:blip r:embed="rId5"/>
                      <a:stretch>
                        <a:fillRect/>
                      </a:stretch>
                    </p:blipFill>
                    <p:spPr>
                      <a:xfrm>
                        <a:off x="7377344" y="969695"/>
                        <a:ext cx="1253472" cy="2543278"/>
                      </a:xfrm>
                      <a:prstGeom prst="rect">
                        <a:avLst/>
                      </a:prstGeom>
                    </p:spPr>
                  </p:pic>
                </p:oleObj>
              </mc:Fallback>
            </mc:AlternateContent>
          </a:graphicData>
        </a:graphic>
      </p:graphicFrame>
    </p:spTree>
    <p:extLst>
      <p:ext uri="{BB962C8B-B14F-4D97-AF65-F5344CB8AC3E}">
        <p14:creationId xmlns:p14="http://schemas.microsoft.com/office/powerpoint/2010/main" val="358121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Sales across cities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309499" y="1432332"/>
            <a:ext cx="3630967" cy="2923877"/>
          </a:xfrm>
          <a:prstGeom prst="rect">
            <a:avLst/>
          </a:prstGeom>
          <a:solidFill>
            <a:schemeClr val="bg2">
              <a:lumMod val="50000"/>
            </a:schemeClr>
          </a:solidFill>
          <a:ln w="38100">
            <a:solidFill>
              <a:schemeClr val="accent1"/>
            </a:solidFill>
          </a:ln>
        </p:spPr>
        <p:txBody>
          <a:bodyPr wrap="square" rtlCol="0">
            <a:spAutoFit/>
          </a:bodyPr>
          <a:lstStyle/>
          <a:p>
            <a:pPr marL="342900" indent="-342900">
              <a:lnSpc>
                <a:spcPct val="150000"/>
              </a:lnSpc>
              <a:buFont typeface="Wingdings" panose="05000000000000000000" pitchFamily="2" charset="2"/>
              <a:buChar char="v"/>
            </a:pPr>
            <a:r>
              <a:rPr lang="en-US" sz="1600" dirty="0">
                <a:solidFill>
                  <a:schemeClr val="bg1"/>
                </a:solidFill>
              </a:rPr>
              <a:t>In Spain, Madrid  have highest sales  and lowest sales is from Sevilla</a:t>
            </a:r>
          </a:p>
          <a:p>
            <a:pPr marL="342900" indent="-342900">
              <a:lnSpc>
                <a:spcPct val="150000"/>
              </a:lnSpc>
              <a:buFont typeface="Wingdings" panose="05000000000000000000" pitchFamily="2" charset="2"/>
              <a:buChar char="v"/>
            </a:pPr>
            <a:r>
              <a:rPr lang="en-US" sz="1600" dirty="0">
                <a:solidFill>
                  <a:schemeClr val="bg1"/>
                </a:solidFill>
              </a:rPr>
              <a:t>In USA ,San Rafael has highest sales , Second highest sales from  NYC</a:t>
            </a:r>
          </a:p>
          <a:p>
            <a:pPr marL="342900" indent="-342900">
              <a:lnSpc>
                <a:spcPct val="150000"/>
              </a:lnSpc>
              <a:buFont typeface="Wingdings" panose="05000000000000000000" pitchFamily="2" charset="2"/>
              <a:buChar char="v"/>
            </a:pPr>
            <a:r>
              <a:rPr lang="en-US" sz="1600" dirty="0">
                <a:solidFill>
                  <a:schemeClr val="bg1"/>
                </a:solidFill>
              </a:rPr>
              <a:t>Madrid have sales more than 1000K</a:t>
            </a:r>
          </a:p>
          <a:p>
            <a:pPr marL="342900" indent="-342900">
              <a:lnSpc>
                <a:spcPct val="150000"/>
              </a:lnSpc>
              <a:buFont typeface="Wingdings" panose="05000000000000000000" pitchFamily="2" charset="2"/>
              <a:buChar char="v"/>
            </a:pPr>
            <a:r>
              <a:rPr lang="en-US" sz="1600" dirty="0">
                <a:solidFill>
                  <a:schemeClr val="bg1"/>
                </a:solidFill>
              </a:rPr>
              <a:t>San Rafael have sales more than 600K</a:t>
            </a:r>
          </a:p>
          <a:p>
            <a:pPr marL="342900" indent="-342900">
              <a:lnSpc>
                <a:spcPct val="150000"/>
              </a:lnSpc>
              <a:buFont typeface="Wingdings" panose="05000000000000000000" pitchFamily="2" charset="2"/>
              <a:buChar char="v"/>
            </a:pPr>
            <a:endParaRPr lang="en-US" sz="1600" dirty="0">
              <a:solidFill>
                <a:schemeClr val="bg1"/>
              </a:solidFill>
            </a:endParaRPr>
          </a:p>
          <a:p>
            <a:pPr marL="342900" indent="-342900">
              <a:buFont typeface="Wingdings" panose="05000000000000000000" pitchFamily="2" charset="2"/>
              <a:buChar char="v"/>
            </a:pPr>
            <a:endParaRPr lang="en-US" sz="16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8309499" y="815981"/>
            <a:ext cx="3630967"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Sales across cities</a:t>
            </a:r>
            <a:endParaRPr lang="en-IN" sz="2000" dirty="0">
              <a:solidFill>
                <a:schemeClr val="bg2">
                  <a:lumMod val="25000"/>
                </a:schemeClr>
              </a:solidFill>
            </a:endParaRPr>
          </a:p>
        </p:txBody>
      </p:sp>
      <p:sp>
        <p:nvSpPr>
          <p:cNvPr id="8" name="TextBox 7">
            <a:extLst>
              <a:ext uri="{FF2B5EF4-FFF2-40B4-BE49-F238E27FC236}">
                <a16:creationId xmlns:a16="http://schemas.microsoft.com/office/drawing/2014/main" id="{C2BFB51E-45B5-43C7-8FB7-AD92150E82FE}"/>
              </a:ext>
            </a:extLst>
          </p:cNvPr>
          <p:cNvSpPr txBox="1"/>
          <p:nvPr/>
        </p:nvSpPr>
        <p:spPr>
          <a:xfrm>
            <a:off x="241177" y="3977911"/>
            <a:ext cx="3301013" cy="369332"/>
          </a:xfrm>
          <a:prstGeom prst="rect">
            <a:avLst/>
          </a:prstGeom>
          <a:solidFill>
            <a:schemeClr val="accent1"/>
          </a:solidFill>
          <a:ln w="57150">
            <a:solidFill>
              <a:schemeClr val="bg2">
                <a:lumMod val="50000"/>
              </a:schemeClr>
            </a:solidFill>
          </a:ln>
        </p:spPr>
        <p:txBody>
          <a:bodyPr wrap="square" rtlCol="0">
            <a:spAutoFit/>
          </a:bodyPr>
          <a:lstStyle/>
          <a:p>
            <a:pPr algn="ctr"/>
            <a:r>
              <a:rPr lang="en-US" dirty="0">
                <a:solidFill>
                  <a:schemeClr val="bg2">
                    <a:lumMod val="25000"/>
                  </a:schemeClr>
                </a:solidFill>
              </a:rPr>
              <a:t>Quantity ordered across cities</a:t>
            </a:r>
            <a:endParaRPr lang="en-IN" dirty="0">
              <a:solidFill>
                <a:schemeClr val="bg2">
                  <a:lumMod val="25000"/>
                </a:schemeClr>
              </a:solidFill>
            </a:endParaRPr>
          </a:p>
        </p:txBody>
      </p:sp>
      <p:sp>
        <p:nvSpPr>
          <p:cNvPr id="10" name="TextBox 9">
            <a:extLst>
              <a:ext uri="{FF2B5EF4-FFF2-40B4-BE49-F238E27FC236}">
                <a16:creationId xmlns:a16="http://schemas.microsoft.com/office/drawing/2014/main" id="{E57FDB11-9908-4DBF-88FC-6F39F581C66F}"/>
              </a:ext>
            </a:extLst>
          </p:cNvPr>
          <p:cNvSpPr txBox="1"/>
          <p:nvPr/>
        </p:nvSpPr>
        <p:spPr>
          <a:xfrm>
            <a:off x="241177" y="4586411"/>
            <a:ext cx="3372035" cy="2015936"/>
          </a:xfrm>
          <a:prstGeom prst="rect">
            <a:avLst/>
          </a:prstGeom>
          <a:solidFill>
            <a:schemeClr val="bg2">
              <a:lumMod val="50000"/>
            </a:schemeClr>
          </a:solidFill>
          <a:ln w="28575">
            <a:solidFill>
              <a:schemeClr val="accent1"/>
            </a:solidFill>
          </a:ln>
        </p:spPr>
        <p:txBody>
          <a:bodyPr wrap="square" rtlCol="0">
            <a:spAutoFit/>
          </a:bodyPr>
          <a:lstStyle/>
          <a:p>
            <a:pPr marL="285750" indent="-285750">
              <a:buFont typeface="Wingdings" panose="05000000000000000000" pitchFamily="2" charset="2"/>
              <a:buChar char="v"/>
            </a:pPr>
            <a:r>
              <a:rPr lang="en-US" sz="2100" dirty="0">
                <a:solidFill>
                  <a:schemeClr val="bg1"/>
                </a:solidFill>
              </a:rPr>
              <a:t>Madrid have ordered 304 quantities of the products</a:t>
            </a:r>
          </a:p>
          <a:p>
            <a:endParaRPr lang="en-US" sz="2100" dirty="0">
              <a:solidFill>
                <a:schemeClr val="bg1"/>
              </a:solidFill>
            </a:endParaRPr>
          </a:p>
          <a:p>
            <a:pPr marL="285750" indent="-285750">
              <a:buFont typeface="Wingdings" panose="05000000000000000000" pitchFamily="2" charset="2"/>
              <a:buChar char="v"/>
            </a:pPr>
            <a:r>
              <a:rPr lang="en-US" sz="2100" dirty="0">
                <a:solidFill>
                  <a:schemeClr val="bg1"/>
                </a:solidFill>
              </a:rPr>
              <a:t>San Rafael ordered 152 quantities of the products</a:t>
            </a:r>
          </a:p>
          <a:p>
            <a:pPr marL="285750" indent="-285750">
              <a:buFont typeface="Wingdings" panose="05000000000000000000" pitchFamily="2" charset="2"/>
              <a:buChar char="v"/>
            </a:pPr>
            <a:endParaRPr lang="en-IN" sz="2000" dirty="0">
              <a:solidFill>
                <a:schemeClr val="bg1"/>
              </a:solidFill>
            </a:endParaRPr>
          </a:p>
        </p:txBody>
      </p:sp>
      <p:pic>
        <p:nvPicPr>
          <p:cNvPr id="13" name="Picture 12" descr="Chart, bar chart&#10;&#10;Description automatically generated">
            <a:extLst>
              <a:ext uri="{FF2B5EF4-FFF2-40B4-BE49-F238E27FC236}">
                <a16:creationId xmlns:a16="http://schemas.microsoft.com/office/drawing/2014/main" id="{5F9C95FD-8A89-4CAF-B2EA-A79753179314}"/>
              </a:ext>
            </a:extLst>
          </p:cNvPr>
          <p:cNvPicPr>
            <a:picLocks noChangeAspect="1"/>
          </p:cNvPicPr>
          <p:nvPr/>
        </p:nvPicPr>
        <p:blipFill>
          <a:blip r:embed="rId2"/>
          <a:stretch>
            <a:fillRect/>
          </a:stretch>
        </p:blipFill>
        <p:spPr>
          <a:xfrm>
            <a:off x="4208016" y="3841888"/>
            <a:ext cx="7830104" cy="3045383"/>
          </a:xfrm>
          <a:prstGeom prst="rect">
            <a:avLst/>
          </a:prstGeom>
        </p:spPr>
      </p:pic>
      <p:pic>
        <p:nvPicPr>
          <p:cNvPr id="15" name="Picture 14" descr="Chart&#10;&#10;Description automatically generated">
            <a:extLst>
              <a:ext uri="{FF2B5EF4-FFF2-40B4-BE49-F238E27FC236}">
                <a16:creationId xmlns:a16="http://schemas.microsoft.com/office/drawing/2014/main" id="{250AAF12-9435-449B-93FD-BC3DF3F88D7B}"/>
              </a:ext>
            </a:extLst>
          </p:cNvPr>
          <p:cNvPicPr>
            <a:picLocks noChangeAspect="1"/>
          </p:cNvPicPr>
          <p:nvPr/>
        </p:nvPicPr>
        <p:blipFill>
          <a:blip r:embed="rId3"/>
          <a:stretch>
            <a:fillRect/>
          </a:stretch>
        </p:blipFill>
        <p:spPr>
          <a:xfrm>
            <a:off x="113450" y="766950"/>
            <a:ext cx="8000739" cy="3074937"/>
          </a:xfrm>
          <a:prstGeom prst="rect">
            <a:avLst/>
          </a:prstGeom>
        </p:spPr>
      </p:pic>
    </p:spTree>
    <p:extLst>
      <p:ext uri="{BB962C8B-B14F-4D97-AF65-F5344CB8AC3E}">
        <p14:creationId xmlns:p14="http://schemas.microsoft.com/office/powerpoint/2010/main" val="124707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Top 5 customers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309499" y="1347623"/>
            <a:ext cx="3630967" cy="2492990"/>
          </a:xfrm>
          <a:prstGeom prst="rect">
            <a:avLst/>
          </a:prstGeom>
          <a:solidFill>
            <a:schemeClr val="bg2">
              <a:lumMod val="50000"/>
            </a:schemeClr>
          </a:solidFill>
          <a:ln w="38100">
            <a:solidFill>
              <a:schemeClr val="accent1"/>
            </a:solidFill>
          </a:ln>
        </p:spPr>
        <p:txBody>
          <a:bodyPr wrap="square" rtlCol="0">
            <a:spAutoFit/>
          </a:bodyPr>
          <a:lstStyle/>
          <a:p>
            <a:pPr marL="342900" indent="-342900">
              <a:lnSpc>
                <a:spcPct val="150000"/>
              </a:lnSpc>
              <a:buFont typeface="Wingdings" panose="05000000000000000000" pitchFamily="2" charset="2"/>
              <a:buChar char="v"/>
            </a:pPr>
            <a:r>
              <a:rPr lang="en-US" sz="1400" dirty="0">
                <a:solidFill>
                  <a:schemeClr val="bg1"/>
                </a:solidFill>
              </a:rPr>
              <a:t>Top 5 customers mostly bought classic cars followed by vintage cars</a:t>
            </a:r>
          </a:p>
          <a:p>
            <a:pPr marL="342900" indent="-342900">
              <a:buFont typeface="Wingdings" panose="05000000000000000000" pitchFamily="2" charset="2"/>
              <a:buChar char="v"/>
            </a:pPr>
            <a:r>
              <a:rPr lang="en-US" sz="1400" dirty="0">
                <a:solidFill>
                  <a:schemeClr val="bg1"/>
                </a:solidFill>
              </a:rPr>
              <a:t>Most of the products are shipped on time</a:t>
            </a:r>
          </a:p>
          <a:p>
            <a:pPr marL="342900" indent="-342900">
              <a:lnSpc>
                <a:spcPct val="150000"/>
              </a:lnSpc>
              <a:buFont typeface="Wingdings" panose="05000000000000000000" pitchFamily="2" charset="2"/>
              <a:buChar char="v"/>
            </a:pPr>
            <a:r>
              <a:rPr lang="en-US" sz="1400" dirty="0">
                <a:solidFill>
                  <a:schemeClr val="bg1"/>
                </a:solidFill>
              </a:rPr>
              <a:t>Highest sales are in the month of November and December</a:t>
            </a:r>
          </a:p>
          <a:p>
            <a:pPr marL="342900" indent="-342900">
              <a:lnSpc>
                <a:spcPct val="150000"/>
              </a:lnSpc>
              <a:buFont typeface="Wingdings" panose="05000000000000000000" pitchFamily="2" charset="2"/>
              <a:buChar char="v"/>
            </a:pPr>
            <a:r>
              <a:rPr lang="en-US" sz="1400" dirty="0">
                <a:solidFill>
                  <a:schemeClr val="bg1"/>
                </a:solidFill>
              </a:rPr>
              <a:t>Euro shopping Chanel and Mini Gifts distributors are loyal customers</a:t>
            </a:r>
          </a:p>
          <a:p>
            <a:pPr marL="342900" indent="-342900">
              <a:buFont typeface="Wingdings" panose="05000000000000000000" pitchFamily="2" charset="2"/>
              <a:buChar char="v"/>
            </a:pPr>
            <a:endParaRPr lang="en-US" sz="16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8309499" y="815981"/>
            <a:ext cx="3630967"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Top 5 Customers</a:t>
            </a:r>
            <a:endParaRPr lang="en-IN" sz="2000" dirty="0">
              <a:solidFill>
                <a:schemeClr val="bg2">
                  <a:lumMod val="25000"/>
                </a:schemeClr>
              </a:solidFill>
            </a:endParaRPr>
          </a:p>
        </p:txBody>
      </p:sp>
      <p:cxnSp>
        <p:nvCxnSpPr>
          <p:cNvPr id="17" name="Straight Connector 16">
            <a:extLst>
              <a:ext uri="{FF2B5EF4-FFF2-40B4-BE49-F238E27FC236}">
                <a16:creationId xmlns:a16="http://schemas.microsoft.com/office/drawing/2014/main" id="{D6D48C76-96A8-4BD1-A28A-AFEDCBFEE0C5}"/>
              </a:ext>
            </a:extLst>
          </p:cNvPr>
          <p:cNvCxnSpPr/>
          <p:nvPr/>
        </p:nvCxnSpPr>
        <p:spPr>
          <a:xfrm>
            <a:off x="3959440" y="3970856"/>
            <a:ext cx="0" cy="277427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1BFCD92-72AD-41E0-BFC1-8B3E425CFFF5}"/>
              </a:ext>
            </a:extLst>
          </p:cNvPr>
          <p:cNvPicPr>
            <a:picLocks noChangeAspect="1"/>
          </p:cNvPicPr>
          <p:nvPr/>
        </p:nvPicPr>
        <p:blipFill>
          <a:blip r:embed="rId2"/>
          <a:stretch>
            <a:fillRect/>
          </a:stretch>
        </p:blipFill>
        <p:spPr>
          <a:xfrm>
            <a:off x="113450" y="805463"/>
            <a:ext cx="7951731" cy="3035149"/>
          </a:xfrm>
          <a:prstGeom prst="rect">
            <a:avLst/>
          </a:prstGeom>
        </p:spPr>
      </p:pic>
      <p:pic>
        <p:nvPicPr>
          <p:cNvPr id="9" name="Picture 8">
            <a:extLst>
              <a:ext uri="{FF2B5EF4-FFF2-40B4-BE49-F238E27FC236}">
                <a16:creationId xmlns:a16="http://schemas.microsoft.com/office/drawing/2014/main" id="{8D2C7CBB-DBF5-4C2E-89F1-2D53630B5532}"/>
              </a:ext>
            </a:extLst>
          </p:cNvPr>
          <p:cNvPicPr>
            <a:picLocks noChangeAspect="1"/>
          </p:cNvPicPr>
          <p:nvPr/>
        </p:nvPicPr>
        <p:blipFill>
          <a:blip r:embed="rId3"/>
          <a:stretch>
            <a:fillRect/>
          </a:stretch>
        </p:blipFill>
        <p:spPr>
          <a:xfrm>
            <a:off x="6427437" y="1216092"/>
            <a:ext cx="1535834" cy="1128368"/>
          </a:xfrm>
          <a:prstGeom prst="rect">
            <a:avLst/>
          </a:prstGeom>
        </p:spPr>
      </p:pic>
      <p:pic>
        <p:nvPicPr>
          <p:cNvPr id="20" name="Picture 19" descr="Table&#10;&#10;Description automatically generated">
            <a:extLst>
              <a:ext uri="{FF2B5EF4-FFF2-40B4-BE49-F238E27FC236}">
                <a16:creationId xmlns:a16="http://schemas.microsoft.com/office/drawing/2014/main" id="{B7F769FA-9E6E-435C-9084-72B438BEF6D9}"/>
              </a:ext>
            </a:extLst>
          </p:cNvPr>
          <p:cNvPicPr>
            <a:picLocks noChangeAspect="1"/>
          </p:cNvPicPr>
          <p:nvPr/>
        </p:nvPicPr>
        <p:blipFill>
          <a:blip r:embed="rId4"/>
          <a:stretch>
            <a:fillRect/>
          </a:stretch>
        </p:blipFill>
        <p:spPr>
          <a:xfrm>
            <a:off x="577051" y="3869736"/>
            <a:ext cx="3305448" cy="2875391"/>
          </a:xfrm>
          <a:prstGeom prst="rect">
            <a:avLst/>
          </a:prstGeom>
        </p:spPr>
      </p:pic>
      <p:pic>
        <p:nvPicPr>
          <p:cNvPr id="21" name="Picture 20">
            <a:extLst>
              <a:ext uri="{FF2B5EF4-FFF2-40B4-BE49-F238E27FC236}">
                <a16:creationId xmlns:a16="http://schemas.microsoft.com/office/drawing/2014/main" id="{339B4B36-F50B-41A4-A810-77AEACF434FF}"/>
              </a:ext>
            </a:extLst>
          </p:cNvPr>
          <p:cNvPicPr>
            <a:picLocks noChangeAspect="1"/>
          </p:cNvPicPr>
          <p:nvPr/>
        </p:nvPicPr>
        <p:blipFill>
          <a:blip r:embed="rId5"/>
          <a:stretch>
            <a:fillRect/>
          </a:stretch>
        </p:blipFill>
        <p:spPr>
          <a:xfrm>
            <a:off x="4110364" y="3970856"/>
            <a:ext cx="7830102" cy="2774272"/>
          </a:xfrm>
          <a:prstGeom prst="rect">
            <a:avLst/>
          </a:prstGeom>
        </p:spPr>
      </p:pic>
    </p:spTree>
    <p:extLst>
      <p:ext uri="{BB962C8B-B14F-4D97-AF65-F5344CB8AC3E}">
        <p14:creationId xmlns:p14="http://schemas.microsoft.com/office/powerpoint/2010/main" val="55491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Yearly sales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966987" y="1261476"/>
            <a:ext cx="3116748" cy="5570756"/>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1700" dirty="0">
                <a:solidFill>
                  <a:schemeClr val="bg1"/>
                </a:solidFill>
              </a:rPr>
              <a:t>Increasing trend seen between 2018 - 2019</a:t>
            </a:r>
          </a:p>
          <a:p>
            <a:pPr marL="342900" indent="-342900">
              <a:buFont typeface="Wingdings" panose="05000000000000000000" pitchFamily="2" charset="2"/>
              <a:buChar char="v"/>
            </a:pPr>
            <a:r>
              <a:rPr lang="en-US" sz="1700" dirty="0">
                <a:solidFill>
                  <a:schemeClr val="bg1"/>
                </a:solidFill>
              </a:rPr>
              <a:t>Decreasing trend between 2019 – 2020</a:t>
            </a:r>
          </a:p>
          <a:p>
            <a:pPr marL="342900" indent="-342900">
              <a:buFont typeface="Wingdings" panose="05000000000000000000" pitchFamily="2" charset="2"/>
              <a:buChar char="v"/>
            </a:pPr>
            <a:r>
              <a:rPr lang="en-US" sz="1700" dirty="0">
                <a:solidFill>
                  <a:schemeClr val="bg1"/>
                </a:solidFill>
              </a:rPr>
              <a:t>Trains are least bought by customers</a:t>
            </a:r>
          </a:p>
          <a:p>
            <a:pPr marL="342900" indent="-342900">
              <a:buFont typeface="Wingdings" panose="05000000000000000000" pitchFamily="2" charset="2"/>
              <a:buChar char="v"/>
            </a:pPr>
            <a:r>
              <a:rPr lang="en-US" sz="1700" dirty="0">
                <a:solidFill>
                  <a:schemeClr val="bg1"/>
                </a:solidFill>
              </a:rPr>
              <a:t>Classic Sales have higher sales and ordered in higher quantity</a:t>
            </a:r>
          </a:p>
          <a:p>
            <a:pPr marL="342900" indent="-342900">
              <a:buFont typeface="Wingdings" panose="05000000000000000000" pitchFamily="2" charset="2"/>
              <a:buChar char="v"/>
            </a:pPr>
            <a:r>
              <a:rPr lang="en-US" sz="1700" dirty="0">
                <a:solidFill>
                  <a:schemeClr val="bg1"/>
                </a:solidFill>
              </a:rPr>
              <a:t>Second highest sales is Vintage cars</a:t>
            </a:r>
          </a:p>
          <a:p>
            <a:pPr marL="342900" indent="-342900">
              <a:buFont typeface="Wingdings" panose="05000000000000000000" pitchFamily="2" charset="2"/>
              <a:buChar char="v"/>
            </a:pPr>
            <a:r>
              <a:rPr lang="en-US" sz="1700" dirty="0">
                <a:solidFill>
                  <a:schemeClr val="bg1"/>
                </a:solidFill>
              </a:rPr>
              <a:t>Average sales increased in the year 2020 in the mid of each month</a:t>
            </a:r>
          </a:p>
          <a:p>
            <a:pPr marL="342900" indent="-342900">
              <a:buFont typeface="Wingdings" panose="05000000000000000000" pitchFamily="2" charset="2"/>
              <a:buChar char="v"/>
            </a:pPr>
            <a:r>
              <a:rPr lang="en-US" sz="1700" dirty="0">
                <a:solidFill>
                  <a:schemeClr val="bg1"/>
                </a:solidFill>
              </a:rPr>
              <a:t>Customers stopped ordering planes ,Trains from most of the countries</a:t>
            </a:r>
          </a:p>
          <a:p>
            <a:pPr marL="342900" indent="-342900">
              <a:buFont typeface="Wingdings" panose="05000000000000000000" pitchFamily="2" charset="2"/>
              <a:buChar char="v"/>
            </a:pPr>
            <a:r>
              <a:rPr lang="en-US" sz="1700" dirty="0">
                <a:solidFill>
                  <a:schemeClr val="bg1"/>
                </a:solidFill>
              </a:rPr>
              <a:t>Customers from USA, Spain and France ordered products from 2018 -2019</a:t>
            </a:r>
          </a:p>
          <a:p>
            <a:pPr marL="342900" indent="-342900">
              <a:buFont typeface="Wingdings" panose="05000000000000000000" pitchFamily="2" charset="2"/>
              <a:buChar char="v"/>
            </a:pPr>
            <a:endParaRPr lang="en-US" sz="16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8966987" y="750702"/>
            <a:ext cx="3116747"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Yearly sales Analysis</a:t>
            </a:r>
            <a:endParaRPr lang="en-IN" sz="2000" dirty="0">
              <a:solidFill>
                <a:schemeClr val="bg2">
                  <a:lumMod val="25000"/>
                </a:schemeClr>
              </a:solidFill>
            </a:endParaRPr>
          </a:p>
        </p:txBody>
      </p:sp>
      <p:pic>
        <p:nvPicPr>
          <p:cNvPr id="31" name="Picture 30">
            <a:extLst>
              <a:ext uri="{FF2B5EF4-FFF2-40B4-BE49-F238E27FC236}">
                <a16:creationId xmlns:a16="http://schemas.microsoft.com/office/drawing/2014/main" id="{6800A690-10D0-4E17-94F5-3E8F70B2D280}"/>
              </a:ext>
            </a:extLst>
          </p:cNvPr>
          <p:cNvPicPr>
            <a:picLocks noChangeAspect="1"/>
          </p:cNvPicPr>
          <p:nvPr/>
        </p:nvPicPr>
        <p:blipFill>
          <a:blip r:embed="rId2"/>
          <a:stretch>
            <a:fillRect/>
          </a:stretch>
        </p:blipFill>
        <p:spPr>
          <a:xfrm>
            <a:off x="113450" y="728831"/>
            <a:ext cx="5982550" cy="2668211"/>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7D3DE714-8C4E-40DA-838E-F7DA3EA7E56D}"/>
              </a:ext>
            </a:extLst>
          </p:cNvPr>
          <p:cNvPicPr>
            <a:picLocks noChangeAspect="1"/>
          </p:cNvPicPr>
          <p:nvPr/>
        </p:nvPicPr>
        <p:blipFill>
          <a:blip r:embed="rId3"/>
          <a:stretch>
            <a:fillRect/>
          </a:stretch>
        </p:blipFill>
        <p:spPr>
          <a:xfrm>
            <a:off x="5126327" y="950757"/>
            <a:ext cx="847658" cy="638346"/>
          </a:xfrm>
          <a:prstGeom prst="rect">
            <a:avLst/>
          </a:prstGeom>
        </p:spPr>
      </p:pic>
      <p:pic>
        <p:nvPicPr>
          <p:cNvPr id="33" name="Picture 32" descr="A picture containing text, stationary, pencil&#10;&#10;Description automatically generated">
            <a:extLst>
              <a:ext uri="{FF2B5EF4-FFF2-40B4-BE49-F238E27FC236}">
                <a16:creationId xmlns:a16="http://schemas.microsoft.com/office/drawing/2014/main" id="{3E36C1BB-3F55-4602-9052-25FFF2172FDE}"/>
              </a:ext>
            </a:extLst>
          </p:cNvPr>
          <p:cNvPicPr>
            <a:picLocks noChangeAspect="1"/>
          </p:cNvPicPr>
          <p:nvPr/>
        </p:nvPicPr>
        <p:blipFill>
          <a:blip r:embed="rId4"/>
          <a:stretch>
            <a:fillRect/>
          </a:stretch>
        </p:blipFill>
        <p:spPr>
          <a:xfrm>
            <a:off x="183949" y="3542190"/>
            <a:ext cx="5790036" cy="3116062"/>
          </a:xfrm>
          <a:prstGeom prst="rect">
            <a:avLst/>
          </a:prstGeom>
        </p:spPr>
      </p:pic>
      <p:pic>
        <p:nvPicPr>
          <p:cNvPr id="35" name="Picture 34" descr="Table&#10;&#10;Description automatically generated">
            <a:extLst>
              <a:ext uri="{FF2B5EF4-FFF2-40B4-BE49-F238E27FC236}">
                <a16:creationId xmlns:a16="http://schemas.microsoft.com/office/drawing/2014/main" id="{F2776A7C-D75F-405C-8A96-D6C0C8D01194}"/>
              </a:ext>
            </a:extLst>
          </p:cNvPr>
          <p:cNvPicPr>
            <a:picLocks noChangeAspect="1"/>
          </p:cNvPicPr>
          <p:nvPr/>
        </p:nvPicPr>
        <p:blipFill>
          <a:blip r:embed="rId5"/>
          <a:stretch>
            <a:fillRect/>
          </a:stretch>
        </p:blipFill>
        <p:spPr>
          <a:xfrm>
            <a:off x="6317348" y="728831"/>
            <a:ext cx="2522439" cy="5861519"/>
          </a:xfrm>
          <a:prstGeom prst="rect">
            <a:avLst/>
          </a:prstGeom>
        </p:spPr>
      </p:pic>
    </p:spTree>
    <p:extLst>
      <p:ext uri="{BB962C8B-B14F-4D97-AF65-F5344CB8AC3E}">
        <p14:creationId xmlns:p14="http://schemas.microsoft.com/office/powerpoint/2010/main" val="86658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Quarterly sales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8050" y="4522966"/>
            <a:ext cx="5987735" cy="2123658"/>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Increasing sales trend pattern in Quarterly Average sales</a:t>
            </a:r>
          </a:p>
          <a:p>
            <a:pPr marL="342900" indent="-342900">
              <a:buFont typeface="Wingdings" panose="05000000000000000000" pitchFamily="2" charset="2"/>
              <a:buChar char="v"/>
            </a:pPr>
            <a:r>
              <a:rPr lang="en-US" sz="2200" dirty="0">
                <a:solidFill>
                  <a:schemeClr val="bg1"/>
                </a:solidFill>
              </a:rPr>
              <a:t>Average Sales are peak in the fourth quarter</a:t>
            </a:r>
          </a:p>
          <a:p>
            <a:pPr marL="342900" indent="-342900">
              <a:buFont typeface="Wingdings" panose="05000000000000000000" pitchFamily="2" charset="2"/>
              <a:buChar char="v"/>
            </a:pPr>
            <a:r>
              <a:rPr lang="en-US" sz="2200" dirty="0">
                <a:solidFill>
                  <a:schemeClr val="bg1"/>
                </a:solidFill>
              </a:rPr>
              <a:t>Average Sales are very low in first Quarter</a:t>
            </a:r>
          </a:p>
          <a:p>
            <a:pPr marL="342900" indent="-342900">
              <a:buFont typeface="Wingdings" panose="05000000000000000000" pitchFamily="2" charset="2"/>
              <a:buChar char="v"/>
            </a:pPr>
            <a:r>
              <a:rPr lang="en-US" sz="2200" dirty="0">
                <a:solidFill>
                  <a:schemeClr val="bg1"/>
                </a:solidFill>
              </a:rPr>
              <a:t>Average Sales are start to rise Third Quarter</a:t>
            </a:r>
          </a:p>
          <a:p>
            <a:pPr marL="342900" indent="-342900">
              <a:buFont typeface="Wingdings" panose="05000000000000000000" pitchFamily="2" charset="2"/>
              <a:buChar char="v"/>
            </a:pPr>
            <a:r>
              <a:rPr lang="en-US" sz="2200" dirty="0">
                <a:solidFill>
                  <a:schemeClr val="bg1"/>
                </a:solidFill>
              </a:rPr>
              <a:t>Customers bought more Classic Cars</a:t>
            </a:r>
          </a:p>
        </p:txBody>
      </p:sp>
      <p:sp>
        <p:nvSpPr>
          <p:cNvPr id="7" name="TextBox 6">
            <a:extLst>
              <a:ext uri="{FF2B5EF4-FFF2-40B4-BE49-F238E27FC236}">
                <a16:creationId xmlns:a16="http://schemas.microsoft.com/office/drawing/2014/main" id="{B6C574B9-FA8F-4723-94E1-8F94D86031C1}"/>
              </a:ext>
            </a:extLst>
          </p:cNvPr>
          <p:cNvSpPr txBox="1"/>
          <p:nvPr/>
        </p:nvSpPr>
        <p:spPr>
          <a:xfrm>
            <a:off x="14071" y="3953633"/>
            <a:ext cx="6061714"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Quarterly sales Analysis</a:t>
            </a:r>
            <a:endParaRPr lang="en-IN" sz="2000" dirty="0">
              <a:solidFill>
                <a:schemeClr val="bg2">
                  <a:lumMod val="25000"/>
                </a:schemeClr>
              </a:solidFill>
            </a:endParaRPr>
          </a:p>
        </p:txBody>
      </p:sp>
      <p:pic>
        <p:nvPicPr>
          <p:cNvPr id="4" name="Picture 3" descr="Chart, line chart&#10;&#10;Description automatically generated">
            <a:extLst>
              <a:ext uri="{FF2B5EF4-FFF2-40B4-BE49-F238E27FC236}">
                <a16:creationId xmlns:a16="http://schemas.microsoft.com/office/drawing/2014/main" id="{690755AF-2C50-4220-90D5-A0968D6834A3}"/>
              </a:ext>
            </a:extLst>
          </p:cNvPr>
          <p:cNvPicPr>
            <a:picLocks noChangeAspect="1"/>
          </p:cNvPicPr>
          <p:nvPr/>
        </p:nvPicPr>
        <p:blipFill>
          <a:blip r:embed="rId2"/>
          <a:stretch>
            <a:fillRect/>
          </a:stretch>
        </p:blipFill>
        <p:spPr>
          <a:xfrm>
            <a:off x="108265" y="774859"/>
            <a:ext cx="5987735" cy="2900495"/>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7D3DE714-8C4E-40DA-838E-F7DA3EA7E56D}"/>
              </a:ext>
            </a:extLst>
          </p:cNvPr>
          <p:cNvPicPr>
            <a:picLocks noChangeAspect="1"/>
          </p:cNvPicPr>
          <p:nvPr/>
        </p:nvPicPr>
        <p:blipFill>
          <a:blip r:embed="rId3"/>
          <a:stretch>
            <a:fillRect/>
          </a:stretch>
        </p:blipFill>
        <p:spPr>
          <a:xfrm>
            <a:off x="5126327" y="1040396"/>
            <a:ext cx="847658" cy="638346"/>
          </a:xfrm>
          <a:prstGeom prst="rect">
            <a:avLst/>
          </a:prstGeom>
        </p:spPr>
      </p:pic>
      <p:pic>
        <p:nvPicPr>
          <p:cNvPr id="8" name="Picture 7">
            <a:extLst>
              <a:ext uri="{FF2B5EF4-FFF2-40B4-BE49-F238E27FC236}">
                <a16:creationId xmlns:a16="http://schemas.microsoft.com/office/drawing/2014/main" id="{4FB0FBE5-2170-4295-B28B-6FB05118609C}"/>
              </a:ext>
            </a:extLst>
          </p:cNvPr>
          <p:cNvPicPr>
            <a:picLocks noChangeAspect="1"/>
          </p:cNvPicPr>
          <p:nvPr/>
        </p:nvPicPr>
        <p:blipFill>
          <a:blip r:embed="rId4"/>
          <a:stretch>
            <a:fillRect/>
          </a:stretch>
        </p:blipFill>
        <p:spPr>
          <a:xfrm>
            <a:off x="6389176" y="768557"/>
            <a:ext cx="5648944" cy="5976572"/>
          </a:xfrm>
          <a:prstGeom prst="rect">
            <a:avLst/>
          </a:prstGeom>
        </p:spPr>
      </p:pic>
    </p:spTree>
    <p:extLst>
      <p:ext uri="{BB962C8B-B14F-4D97-AF65-F5344CB8AC3E}">
        <p14:creationId xmlns:p14="http://schemas.microsoft.com/office/powerpoint/2010/main" val="155344911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1060</TotalTime>
  <Words>1634</Words>
  <Application>Microsoft Office PowerPoint</Application>
  <PresentationFormat>Widescreen</PresentationFormat>
  <Paragraphs>186</Paragraphs>
  <Slides>20</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Arial</vt:lpstr>
      <vt:lpstr>Calibri</vt:lpstr>
      <vt:lpstr>charter</vt:lpstr>
      <vt:lpstr>Gill Sans MT</vt:lpstr>
      <vt:lpstr>Lato</vt:lpstr>
      <vt:lpstr>poppins</vt:lpstr>
      <vt:lpstr>proxima-nova</vt:lpstr>
      <vt:lpstr>Wingdings</vt:lpstr>
      <vt:lpstr>Wingdings 2</vt:lpstr>
      <vt:lpstr>DividendVTI</vt:lpstr>
      <vt:lpstr>Microsoft Excel Worksheet</vt:lpstr>
      <vt:lpstr>RFM SEGMENTATION ANALYSIS PROJECT</vt:lpstr>
      <vt:lpstr>Agenda</vt:lpstr>
      <vt:lpstr>EDA   Summary of the dataset</vt:lpstr>
      <vt:lpstr>PowerPoint Presentation</vt:lpstr>
      <vt:lpstr>Sales across countries</vt:lpstr>
      <vt:lpstr>Sales across cities</vt:lpstr>
      <vt:lpstr>Top 5 customers</vt:lpstr>
      <vt:lpstr>Yearly sales Trends</vt:lpstr>
      <vt:lpstr>Quarterly sales Trends</vt:lpstr>
      <vt:lpstr>monthly sales Trends</vt:lpstr>
      <vt:lpstr>weekly sales Trends</vt:lpstr>
      <vt:lpstr>RFM Segmentation</vt:lpstr>
      <vt:lpstr>RFM scores</vt:lpstr>
      <vt:lpstr>RFM segmentation</vt:lpstr>
      <vt:lpstr>Who are the best customers?</vt:lpstr>
      <vt:lpstr>Which customers are on the verge of churning?</vt:lpstr>
      <vt:lpstr>Who are loyal customers</vt:lpstr>
      <vt:lpstr>Who are lost customers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RFM SEGMENTATION ANALYSIS PROJECT</dc:title>
  <dc:creator>Suganthe Ramya M K</dc:creator>
  <cp:lastModifiedBy>Suganthe Ramya M K</cp:lastModifiedBy>
  <cp:revision>4</cp:revision>
  <dcterms:created xsi:type="dcterms:W3CDTF">2021-07-19T16:17:57Z</dcterms:created>
  <dcterms:modified xsi:type="dcterms:W3CDTF">2021-07-21T07:43:07Z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